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4" r:id="rId4"/>
    <p:sldId id="305" r:id="rId5"/>
    <p:sldId id="266" r:id="rId6"/>
    <p:sldId id="269" r:id="rId7"/>
    <p:sldId id="271" r:id="rId8"/>
    <p:sldId id="306" r:id="rId9"/>
    <p:sldId id="274" r:id="rId10"/>
    <p:sldId id="272" r:id="rId11"/>
    <p:sldId id="278" r:id="rId12"/>
    <p:sldId id="296" r:id="rId13"/>
    <p:sldId id="297" r:id="rId14"/>
    <p:sldId id="298" r:id="rId15"/>
    <p:sldId id="299" r:id="rId16"/>
    <p:sldId id="300" r:id="rId17"/>
    <p:sldId id="301" r:id="rId18"/>
    <p:sldId id="303" r:id="rId19"/>
    <p:sldId id="302" r:id="rId20"/>
    <p:sldId id="304" r:id="rId21"/>
    <p:sldId id="262" r:id="rId22"/>
  </p:sldIdLst>
  <p:sldSz cx="9144000" cy="5715000" type="screen16x1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5C985"/>
    <a:srgbClr val="DAC774"/>
    <a:srgbClr val="D78151"/>
    <a:srgbClr val="E6D16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90" d="100"/>
          <a:sy n="90" d="100"/>
        </p:scale>
        <p:origin x="-1234" y="-240"/>
      </p:cViewPr>
      <p:guideLst>
        <p:guide orient="horz" pos="1800"/>
        <p:guide pos="2880"/>
      </p:guideLst>
    </p:cSldViewPr>
  </p:slideViewPr>
  <p:notesTextViewPr>
    <p:cViewPr>
      <p:scale>
        <a:sx n="100" d="100"/>
        <a:sy n="100" d="100"/>
      </p:scale>
      <p:origin x="0" y="0"/>
    </p:cViewPr>
  </p:notesTextViewPr>
  <p:sorterViewPr>
    <p:cViewPr>
      <p:scale>
        <a:sx n="150" d="100"/>
        <a:sy n="15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png"/></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775356"/>
            <a:ext cx="7772400" cy="1225021"/>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238500"/>
            <a:ext cx="6400800" cy="14605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7B4977DD-20DF-4EB9-9E3D-928A4C202450}" type="datetimeFigureOut">
              <a:rPr lang="zh-CN" altLang="en-US" smtClean="0"/>
              <a:t>2018/5/3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2A07DE6-2604-4D31-B06F-81ECB9495A30}"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7B4977DD-20DF-4EB9-9E3D-928A4C202450}" type="datetimeFigureOut">
              <a:rPr lang="zh-CN" altLang="en-US" smtClean="0"/>
              <a:t>2018/5/3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2A07DE6-2604-4D31-B06F-81ECB9495A30}"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190500"/>
            <a:ext cx="2057400" cy="4064000"/>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190500"/>
            <a:ext cx="6019800" cy="4064000"/>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7B4977DD-20DF-4EB9-9E3D-928A4C202450}" type="datetimeFigureOut">
              <a:rPr lang="zh-CN" altLang="en-US" smtClean="0"/>
              <a:t>2018/5/3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2A07DE6-2604-4D31-B06F-81ECB9495A30}"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7B4977DD-20DF-4EB9-9E3D-928A4C202450}" type="datetimeFigureOut">
              <a:rPr lang="zh-CN" altLang="en-US" smtClean="0"/>
              <a:t>2018/5/3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2A07DE6-2604-4D31-B06F-81ECB9495A30}"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672418"/>
            <a:ext cx="7772400" cy="1135063"/>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422261"/>
            <a:ext cx="7772400" cy="1250156"/>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7B4977DD-20DF-4EB9-9E3D-928A4C202450}" type="datetimeFigureOut">
              <a:rPr lang="zh-CN" altLang="en-US" smtClean="0"/>
              <a:t>2018/5/3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2A07DE6-2604-4D31-B06F-81ECB9495A30}"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111250"/>
            <a:ext cx="4038600" cy="31432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111250"/>
            <a:ext cx="4038600" cy="31432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7B4977DD-20DF-4EB9-9E3D-928A4C202450}" type="datetimeFigureOut">
              <a:rPr lang="zh-CN" altLang="en-US" smtClean="0"/>
              <a:t>2018/5/3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B2A07DE6-2604-4D31-B06F-81ECB9495A30}"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28865"/>
            <a:ext cx="8229600" cy="9525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279262"/>
            <a:ext cx="4040188"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1812396"/>
            <a:ext cx="4040188"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8" y="1279262"/>
            <a:ext cx="4041775"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8" y="1812396"/>
            <a:ext cx="4041775"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7B4977DD-20DF-4EB9-9E3D-928A4C202450}" type="datetimeFigureOut">
              <a:rPr lang="zh-CN" altLang="en-US" smtClean="0"/>
              <a:t>2018/5/3</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B2A07DE6-2604-4D31-B06F-81ECB9495A30}"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B4977DD-20DF-4EB9-9E3D-928A4C202450}" type="datetimeFigureOut">
              <a:rPr lang="zh-CN" altLang="en-US" smtClean="0"/>
              <a:t>2018/5/3</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B2A07DE6-2604-4D31-B06F-81ECB9495A30}"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7B4977DD-20DF-4EB9-9E3D-928A4C202450}" type="datetimeFigureOut">
              <a:rPr lang="zh-CN" altLang="en-US" smtClean="0"/>
              <a:t>2018/5/3</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B2A07DE6-2604-4D31-B06F-81ECB9495A30}"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3" y="227543"/>
            <a:ext cx="3008313" cy="968375"/>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27542"/>
            <a:ext cx="5111750" cy="487759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3" y="1195918"/>
            <a:ext cx="3008313" cy="390921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7B4977DD-20DF-4EB9-9E3D-928A4C202450}" type="datetimeFigureOut">
              <a:rPr lang="zh-CN" altLang="en-US" smtClean="0"/>
              <a:t>2018/5/3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B2A07DE6-2604-4D31-B06F-81ECB9495A30}"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000500"/>
            <a:ext cx="5486400" cy="472282"/>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510646"/>
            <a:ext cx="5486400" cy="3429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4472782"/>
            <a:ext cx="5486400" cy="6707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7B4977DD-20DF-4EB9-9E3D-928A4C202450}" type="datetimeFigureOut">
              <a:rPr lang="zh-CN" altLang="en-US" smtClean="0"/>
              <a:t>2018/5/3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B2A07DE6-2604-4D31-B06F-81ECB9495A30}"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28865"/>
            <a:ext cx="8229600" cy="95250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333500"/>
            <a:ext cx="8229600" cy="3771636"/>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457200" y="5296960"/>
            <a:ext cx="2133600" cy="304271"/>
          </a:xfrm>
          <a:prstGeom prst="rect">
            <a:avLst/>
          </a:prstGeom>
        </p:spPr>
        <p:txBody>
          <a:bodyPr vert="horz" lIns="91440" tIns="45720" rIns="91440" bIns="45720" rtlCol="0" anchor="ctr"/>
          <a:lstStyle>
            <a:lvl1pPr algn="l">
              <a:defRPr sz="1200">
                <a:solidFill>
                  <a:schemeClr val="tx1">
                    <a:tint val="75000"/>
                  </a:schemeClr>
                </a:solidFill>
              </a:defRPr>
            </a:lvl1pPr>
          </a:lstStyle>
          <a:p>
            <a:fld id="{7B4977DD-20DF-4EB9-9E3D-928A4C202450}" type="datetimeFigureOut">
              <a:rPr lang="zh-CN" altLang="en-US" smtClean="0"/>
              <a:t>2018/5/3</a:t>
            </a:fld>
            <a:endParaRPr lang="zh-CN" altLang="en-US"/>
          </a:p>
        </p:txBody>
      </p:sp>
      <p:sp>
        <p:nvSpPr>
          <p:cNvPr id="5" name="页脚占位符 4"/>
          <p:cNvSpPr>
            <a:spLocks noGrp="1"/>
          </p:cNvSpPr>
          <p:nvPr>
            <p:ph type="ftr" sz="quarter" idx="3"/>
          </p:nvPr>
        </p:nvSpPr>
        <p:spPr>
          <a:xfrm>
            <a:off x="3124200" y="5296960"/>
            <a:ext cx="2895600" cy="304271"/>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5296960"/>
            <a:ext cx="2133600" cy="304271"/>
          </a:xfrm>
          <a:prstGeom prst="rect">
            <a:avLst/>
          </a:prstGeom>
        </p:spPr>
        <p:txBody>
          <a:bodyPr vert="horz" lIns="91440" tIns="45720" rIns="91440" bIns="45720" rtlCol="0" anchor="ctr"/>
          <a:lstStyle>
            <a:lvl1pPr algn="r">
              <a:defRPr sz="1200">
                <a:solidFill>
                  <a:schemeClr val="tx1">
                    <a:tint val="75000"/>
                  </a:schemeClr>
                </a:solidFill>
              </a:defRPr>
            </a:lvl1pPr>
          </a:lstStyle>
          <a:p>
            <a:fld id="{B2A07DE6-2604-4D31-B06F-81ECB9495A30}"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26032;&#30086;&#22825;&#25991;&#21488;&#25991;&#20070;&#26723;&#26696;&#39044;&#31435;&#21367;&#24402;&#26723;&#26448;&#26009;&#31227;&#20132;&#24773;&#20917;&#34920;-&#20860;&#32844;&#26723;&#26696;&#21592;&#29992;&#65288;2017&#24180;&#21046;&#29256;&#65289;.docx"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25968;&#30721;&#29031;&#29255;&#26723;&#26696;&#30446;&#24405;.docx" TargetMode="External"/><Relationship Id="rId2" Type="http://schemas.openxmlformats.org/officeDocument/2006/relationships/hyperlink" Target="&#22768;&#20687;&#26723;&#26696;&#26448;&#26009;&#31227;&#20132;&#28165;&#21333;&#21450;&#30446;&#24405;&#65288;&#27169;&#26495;&#65289;.docx" TargetMode="External"/><Relationship Id="rId1" Type="http://schemas.openxmlformats.org/officeDocument/2006/relationships/slideLayout" Target="../slideLayouts/slideLayout2.xml"/><Relationship Id="rId5" Type="http://schemas.openxmlformats.org/officeDocument/2006/relationships/hyperlink" Target="&#24402;&#26723;&#30005;&#23376;&#25991;&#20214;&#30331;&#35760;&#34920;.docx" TargetMode="External"/><Relationship Id="rId4" Type="http://schemas.openxmlformats.org/officeDocument/2006/relationships/hyperlink" Target="&#26032;&#30086;&#22825;&#25991;&#21488;&#24405;&#38899;&#65288;&#20687;&#65289;&#26723;&#26696;&#30446;&#24405;.docx"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38468;&#34920;A&#31185;&#25216;&#22788;&#65288;&#22806;&#20107;&#65289;&#25991;&#20070;&#24402;&#26723;&#33539;&#22260;.docx" TargetMode="External"/><Relationship Id="rId2" Type="http://schemas.openxmlformats.org/officeDocument/2006/relationships/hyperlink" Target="&#38468;&#34920;B&#31185;&#25216;&#22788;&#65288;&#31185;&#30740;&#65289;&#22768;&#20687;&#24402;&#26723;&#33539;&#22260;.docx"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2017&#24180;&#32508;&#21512;&#26723;&#26696;&#31649;&#29702;&#24037;&#20316;&#24635;&#32467;&#21450;2018&#24180;&#24230;&#24037;&#20316;&#35745;&#21010;&#65288;&#23384;&#26723;&#29992;&#65289;.docx" TargetMode="External"/><Relationship Id="rId2" Type="http://schemas.openxmlformats.org/officeDocument/2006/relationships/hyperlink" Target="2016&#24180;&#25910;&#25991;&#21488;&#24080;.xls" TargetMode="External"/><Relationship Id="rId1" Type="http://schemas.openxmlformats.org/officeDocument/2006/relationships/slideLayout" Target="../slideLayouts/slideLayout2.xml"/><Relationship Id="rId6" Type="http://schemas.openxmlformats.org/officeDocument/2006/relationships/hyperlink" Target="&#26032;&#30086;&#22825;&#25991;&#21488;&#19987;&#21033;&#26723;&#26696;&#26448;&#26009;&#39044;&#31435;&#21367;&#34955;.jpg" TargetMode="External"/><Relationship Id="rId5" Type="http://schemas.openxmlformats.org/officeDocument/2006/relationships/hyperlink" Target="&#20013;&#22269;&#31185;&#23398;&#38498;&#26032;&#30086;&#22825;&#25991;&#21488;&#32508;&#21512;&#26723;&#26696;&#24037;&#20316;&#20250;&#35758;&#27969;&#31243;&#22270;.docx" TargetMode="External"/><Relationship Id="rId4" Type="http://schemas.openxmlformats.org/officeDocument/2006/relationships/hyperlink" Target="Annual%20Report%202016.jp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1841108" y="1849388"/>
            <a:ext cx="5827236" cy="769441"/>
          </a:xfrm>
          <a:prstGeom prst="rect">
            <a:avLst/>
          </a:prstGeom>
          <a:noFill/>
        </p:spPr>
        <p:txBody>
          <a:bodyPr wrap="none" rtlCol="0">
            <a:spAutoFit/>
          </a:bodyPr>
          <a:lstStyle/>
          <a:p>
            <a:r>
              <a:rPr lang="zh-CN" altLang="en-US" sz="4400" b="1" dirty="0">
                <a:solidFill>
                  <a:srgbClr val="FFFF00"/>
                </a:solidFill>
                <a:effectLst>
                  <a:outerShdw blurRad="38100" dist="38100" dir="2700000" algn="tl">
                    <a:srgbClr val="000000">
                      <a:alpha val="43137"/>
                    </a:srgbClr>
                  </a:outerShdw>
                </a:effectLst>
                <a:latin typeface="微软雅黑" pitchFamily="34" charset="-122"/>
                <a:ea typeface="微软雅黑" pitchFamily="34" charset="-122"/>
              </a:rPr>
              <a:t>声像</a:t>
            </a:r>
            <a:r>
              <a:rPr lang="zh-CN" altLang="en-US" sz="4400" b="1" dirty="0" smtClean="0">
                <a:solidFill>
                  <a:srgbClr val="FFFF00"/>
                </a:solidFill>
                <a:effectLst>
                  <a:outerShdw blurRad="38100" dist="38100" dir="2700000" algn="tl">
                    <a:srgbClr val="000000">
                      <a:alpha val="43137"/>
                    </a:srgbClr>
                  </a:outerShdw>
                </a:effectLst>
                <a:latin typeface="微软雅黑" pitchFamily="34" charset="-122"/>
                <a:ea typeface="微软雅黑" pitchFamily="34" charset="-122"/>
              </a:rPr>
              <a:t>归档</a:t>
            </a:r>
            <a:r>
              <a:rPr lang="zh-CN" altLang="en-US" sz="4400" b="1" dirty="0" smtClean="0">
                <a:solidFill>
                  <a:schemeClr val="bg1"/>
                </a:solidFill>
                <a:effectLst>
                  <a:outerShdw blurRad="38100" dist="38100" dir="2700000" algn="tl">
                    <a:srgbClr val="000000">
                      <a:alpha val="43137"/>
                    </a:srgbClr>
                  </a:outerShdw>
                </a:effectLst>
                <a:latin typeface="微软雅黑" pitchFamily="34" charset="-122"/>
                <a:ea typeface="微软雅黑" pitchFamily="34" charset="-122"/>
              </a:rPr>
              <a:t>的</a:t>
            </a:r>
            <a:r>
              <a:rPr lang="zh-CN" altLang="en-US" sz="4400" b="1" dirty="0">
                <a:solidFill>
                  <a:srgbClr val="FFFF00"/>
                </a:solidFill>
                <a:effectLst>
                  <a:outerShdw blurRad="38100" dist="38100" dir="2700000" algn="tl">
                    <a:srgbClr val="000000">
                      <a:alpha val="43137"/>
                    </a:srgbClr>
                  </a:outerShdw>
                </a:effectLst>
                <a:latin typeface="微软雅黑" pitchFamily="34" charset="-122"/>
                <a:ea typeface="微软雅黑" pitchFamily="34" charset="-122"/>
              </a:rPr>
              <a:t>收集与整理</a:t>
            </a:r>
          </a:p>
        </p:txBody>
      </p:sp>
      <p:sp>
        <p:nvSpPr>
          <p:cNvPr id="5" name="TextBox 4"/>
          <p:cNvSpPr txBox="1"/>
          <p:nvPr/>
        </p:nvSpPr>
        <p:spPr>
          <a:xfrm>
            <a:off x="3419872" y="3001516"/>
            <a:ext cx="2492990" cy="646331"/>
          </a:xfrm>
          <a:prstGeom prst="rect">
            <a:avLst/>
          </a:prstGeom>
          <a:noFill/>
        </p:spPr>
        <p:txBody>
          <a:bodyPr wrap="none" rtlCol="0">
            <a:spAutoFit/>
          </a:bodyPr>
          <a:lstStyle/>
          <a:p>
            <a:r>
              <a:rPr lang="zh-CN" altLang="en-US" sz="3600" b="1" dirty="0" smtClean="0">
                <a:solidFill>
                  <a:schemeClr val="bg1"/>
                </a:solidFill>
                <a:effectLst>
                  <a:outerShdw blurRad="38100" dist="38100" dir="2700000" algn="tl">
                    <a:srgbClr val="000000">
                      <a:alpha val="43137"/>
                    </a:srgbClr>
                  </a:outerShdw>
                </a:effectLst>
                <a:latin typeface="微软雅黑" pitchFamily="34" charset="-122"/>
                <a:ea typeface="微软雅黑" pitchFamily="34" charset="-122"/>
              </a:rPr>
              <a:t>综合办公室</a:t>
            </a:r>
            <a:endParaRPr lang="zh-CN" altLang="en-US" sz="3600" b="1" dirty="0">
              <a:solidFill>
                <a:schemeClr val="bg1"/>
              </a:solidFill>
              <a:effectLst>
                <a:outerShdw blurRad="38100" dist="38100" dir="2700000" algn="tl">
                  <a:srgbClr val="000000">
                    <a:alpha val="43137"/>
                  </a:srgbClr>
                </a:outerShdw>
              </a:effectLst>
              <a:latin typeface="微软雅黑" pitchFamily="34" charset="-122"/>
              <a:ea typeface="微软雅黑" pitchFamily="34" charset="-122"/>
            </a:endParaRPr>
          </a:p>
        </p:txBody>
      </p:sp>
      <p:sp>
        <p:nvSpPr>
          <p:cNvPr id="8" name="矩形 7"/>
          <p:cNvSpPr/>
          <p:nvPr/>
        </p:nvSpPr>
        <p:spPr>
          <a:xfrm>
            <a:off x="3851920" y="3714757"/>
            <a:ext cx="1367682" cy="329321"/>
          </a:xfrm>
          <a:prstGeom prst="rect">
            <a:avLst/>
          </a:prstGeom>
        </p:spPr>
        <p:txBody>
          <a:bodyPr wrap="none">
            <a:spAutoFit/>
          </a:bodyPr>
          <a:lstStyle/>
          <a:p>
            <a:pPr marL="342900" indent="-342900" fontAlgn="base">
              <a:lnSpc>
                <a:spcPct val="110000"/>
              </a:lnSpc>
              <a:spcBef>
                <a:spcPct val="0"/>
              </a:spcBef>
              <a:spcAft>
                <a:spcPct val="0"/>
              </a:spcAft>
            </a:pPr>
            <a:r>
              <a:rPr lang="zh-CN" altLang="en-US" sz="1400" kern="0" dirty="0" smtClea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授课人 沈程程 </a:t>
            </a:r>
            <a:endParaRPr lang="en-US" altLang="zh-CN" sz="1400" kern="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87624" y="769268"/>
            <a:ext cx="2849801" cy="39605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0" name="标题 3"/>
          <p:cNvSpPr txBox="1">
            <a:spLocks/>
          </p:cNvSpPr>
          <p:nvPr/>
        </p:nvSpPr>
        <p:spPr bwMode="auto">
          <a:xfrm>
            <a:off x="395536" y="126993"/>
            <a:ext cx="6205036" cy="1002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panose="020F0502020204030204" pitchFamily="34" charset="0"/>
                <a:ea typeface="微软雅黑" panose="020B0503020204020204" pitchFamily="34" charset="-122"/>
              </a:defRPr>
            </a:lvl2pPr>
            <a:lvl3pPr algn="l" rtl="0" eaLnBrk="0" fontAlgn="base" hangingPunct="0">
              <a:lnSpc>
                <a:spcPct val="90000"/>
              </a:lnSpc>
              <a:spcBef>
                <a:spcPct val="0"/>
              </a:spcBef>
              <a:spcAft>
                <a:spcPct val="0"/>
              </a:spcAft>
              <a:defRPr sz="4400">
                <a:solidFill>
                  <a:schemeClr val="tx1"/>
                </a:solidFill>
                <a:latin typeface="Calibri" panose="020F0502020204030204" pitchFamily="34" charset="0"/>
                <a:ea typeface="微软雅黑" panose="020B0503020204020204" pitchFamily="34" charset="-122"/>
              </a:defRPr>
            </a:lvl3pPr>
            <a:lvl4pPr algn="l" rtl="0" eaLnBrk="0" fontAlgn="base" hangingPunct="0">
              <a:lnSpc>
                <a:spcPct val="90000"/>
              </a:lnSpc>
              <a:spcBef>
                <a:spcPct val="0"/>
              </a:spcBef>
              <a:spcAft>
                <a:spcPct val="0"/>
              </a:spcAft>
              <a:defRPr sz="4400">
                <a:solidFill>
                  <a:schemeClr val="tx1"/>
                </a:solidFill>
                <a:latin typeface="Calibri" panose="020F0502020204030204" pitchFamily="34" charset="0"/>
                <a:ea typeface="微软雅黑" panose="020B0503020204020204" pitchFamily="34" charset="-122"/>
              </a:defRPr>
            </a:lvl4pPr>
            <a:lvl5pPr algn="l" rtl="0" eaLnBrk="0" fontAlgn="base" hangingPunct="0">
              <a:lnSpc>
                <a:spcPct val="90000"/>
              </a:lnSpc>
              <a:spcBef>
                <a:spcPct val="0"/>
              </a:spcBef>
              <a:spcAft>
                <a:spcPct val="0"/>
              </a:spcAft>
              <a:defRPr sz="4400">
                <a:solidFill>
                  <a:schemeClr val="tx1"/>
                </a:solidFill>
                <a:latin typeface="Calibri" panose="020F0502020204030204" pitchFamily="34" charset="0"/>
                <a:ea typeface="微软雅黑" panose="020B0503020204020204" pitchFamily="34" charset="-122"/>
              </a:defRPr>
            </a:lvl5pPr>
            <a:lvl6pPr marL="457200" algn="l" rtl="0" fontAlgn="base">
              <a:lnSpc>
                <a:spcPct val="90000"/>
              </a:lnSpc>
              <a:spcBef>
                <a:spcPct val="0"/>
              </a:spcBef>
              <a:spcAft>
                <a:spcPct val="0"/>
              </a:spcAft>
              <a:defRPr sz="4400">
                <a:solidFill>
                  <a:schemeClr val="tx1"/>
                </a:solidFill>
                <a:latin typeface="Calibri" panose="020F0502020204030204" pitchFamily="34" charset="0"/>
                <a:ea typeface="微软雅黑" panose="020B0503020204020204" pitchFamily="34" charset="-122"/>
              </a:defRPr>
            </a:lvl6pPr>
            <a:lvl7pPr marL="914400" algn="l" rtl="0" fontAlgn="base">
              <a:lnSpc>
                <a:spcPct val="90000"/>
              </a:lnSpc>
              <a:spcBef>
                <a:spcPct val="0"/>
              </a:spcBef>
              <a:spcAft>
                <a:spcPct val="0"/>
              </a:spcAft>
              <a:defRPr sz="4400">
                <a:solidFill>
                  <a:schemeClr val="tx1"/>
                </a:solidFill>
                <a:latin typeface="Calibri" panose="020F0502020204030204" pitchFamily="34" charset="0"/>
                <a:ea typeface="微软雅黑" panose="020B0503020204020204" pitchFamily="34" charset="-122"/>
              </a:defRPr>
            </a:lvl7pPr>
            <a:lvl8pPr marL="1371600" algn="l" rtl="0" fontAlgn="base">
              <a:lnSpc>
                <a:spcPct val="90000"/>
              </a:lnSpc>
              <a:spcBef>
                <a:spcPct val="0"/>
              </a:spcBef>
              <a:spcAft>
                <a:spcPct val="0"/>
              </a:spcAft>
              <a:defRPr sz="4400">
                <a:solidFill>
                  <a:schemeClr val="tx1"/>
                </a:solidFill>
                <a:latin typeface="Calibri" panose="020F0502020204030204" pitchFamily="34" charset="0"/>
                <a:ea typeface="微软雅黑" panose="020B0503020204020204" pitchFamily="34" charset="-122"/>
              </a:defRPr>
            </a:lvl8pPr>
            <a:lvl9pPr marL="1828800" algn="l" rtl="0" fontAlgn="base">
              <a:lnSpc>
                <a:spcPct val="90000"/>
              </a:lnSpc>
              <a:spcBef>
                <a:spcPct val="0"/>
              </a:spcBef>
              <a:spcAft>
                <a:spcPct val="0"/>
              </a:spcAft>
              <a:defRPr sz="4400">
                <a:solidFill>
                  <a:schemeClr val="tx1"/>
                </a:solidFill>
                <a:latin typeface="Calibri" panose="020F0502020204030204" pitchFamily="34" charset="0"/>
                <a:ea typeface="微软雅黑" panose="020B0503020204020204" pitchFamily="34" charset="-122"/>
              </a:defRPr>
            </a:lvl9pPr>
          </a:lstStyle>
          <a:p>
            <a:pPr lvl="0" eaLnBrk="1" fontAlgn="auto" hangingPunct="1">
              <a:spcAft>
                <a:spcPts val="0"/>
              </a:spcAft>
              <a:defRPr/>
            </a:pPr>
            <a:r>
              <a:rPr lang="zh-CN" altLang="en-US" sz="3600" cap="all" dirty="0" smtClean="0">
                <a:solidFill>
                  <a:srgbClr val="487360"/>
                </a:solidFill>
                <a:ea typeface="微软雅黑"/>
              </a:rPr>
              <a:t>收集</a:t>
            </a:r>
            <a:r>
              <a:rPr lang="zh-CN" altLang="en-US" sz="3600" cap="all" dirty="0">
                <a:solidFill>
                  <a:srgbClr val="487360"/>
                </a:solidFill>
                <a:ea typeface="微软雅黑"/>
              </a:rPr>
              <a:t>质量</a:t>
            </a:r>
            <a:r>
              <a:rPr lang="zh-CN" altLang="en-US" sz="3600" cap="all" dirty="0" smtClean="0">
                <a:solidFill>
                  <a:srgbClr val="487360"/>
                </a:solidFill>
                <a:ea typeface="微软雅黑"/>
              </a:rPr>
              <a:t>要求</a:t>
            </a:r>
            <a:r>
              <a:rPr lang="en-US" altLang="zh-CN" sz="3600" cap="all" dirty="0" smtClean="0">
                <a:solidFill>
                  <a:srgbClr val="487360"/>
                </a:solidFill>
                <a:ea typeface="微软雅黑"/>
              </a:rPr>
              <a:t>__</a:t>
            </a:r>
            <a:r>
              <a:rPr lang="zh-CN" altLang="en-US" sz="3600" cap="all" dirty="0" smtClean="0">
                <a:solidFill>
                  <a:srgbClr val="487360"/>
                </a:solidFill>
                <a:ea typeface="微软雅黑"/>
              </a:rPr>
              <a:t>声像材料 </a:t>
            </a:r>
            <a:endParaRPr lang="zh-CN" altLang="en-US" sz="3600" cap="all" dirty="0">
              <a:solidFill>
                <a:srgbClr val="487360"/>
              </a:solidFill>
              <a:ea typeface="微软雅黑"/>
            </a:endParaRPr>
          </a:p>
        </p:txBody>
      </p:sp>
      <p:grpSp>
        <p:nvGrpSpPr>
          <p:cNvPr id="4" name="组合 3"/>
          <p:cNvGrpSpPr/>
          <p:nvPr/>
        </p:nvGrpSpPr>
        <p:grpSpPr>
          <a:xfrm>
            <a:off x="2483768" y="4571754"/>
            <a:ext cx="6264697" cy="950042"/>
            <a:chOff x="755576" y="3073523"/>
            <a:chExt cx="6264697" cy="950042"/>
          </a:xfrm>
        </p:grpSpPr>
        <p:sp>
          <p:nvSpPr>
            <p:cNvPr id="19" name="矩形 18"/>
            <p:cNvSpPr/>
            <p:nvPr/>
          </p:nvSpPr>
          <p:spPr>
            <a:xfrm>
              <a:off x="884332" y="3438790"/>
              <a:ext cx="6135940" cy="584775"/>
            </a:xfrm>
            <a:prstGeom prst="rect">
              <a:avLst/>
            </a:prstGeom>
          </p:spPr>
          <p:txBody>
            <a:bodyPr wrap="square">
              <a:spAutoFit/>
            </a:bodyPr>
            <a:lstStyle/>
            <a:p>
              <a:r>
                <a:rPr lang="en-US" altLang="zh-CN" sz="1600" dirty="0" smtClean="0"/>
                <a:t>《</a:t>
              </a:r>
              <a:r>
                <a:rPr lang="zh-CN" altLang="en-US" sz="1600" dirty="0" smtClean="0"/>
                <a:t>中国科学院声像档案建档规范</a:t>
              </a:r>
              <a:r>
                <a:rPr lang="en-US" altLang="zh-CN" sz="1600" dirty="0" smtClean="0"/>
                <a:t>》</a:t>
              </a:r>
              <a:r>
                <a:rPr lang="zh-CN" altLang="en-US" sz="1600" dirty="0" smtClean="0"/>
                <a:t>（</a:t>
              </a:r>
              <a:r>
                <a:rPr lang="en-US" altLang="zh-CN" sz="1600" dirty="0" smtClean="0"/>
                <a:t>ZKY/B002-5-2006</a:t>
              </a:r>
              <a:r>
                <a:rPr lang="zh-CN" altLang="en-US" sz="1600" dirty="0" smtClean="0"/>
                <a:t>）</a:t>
              </a:r>
              <a:endParaRPr lang="en-US" altLang="zh-CN" sz="1600" dirty="0" smtClean="0"/>
            </a:p>
            <a:p>
              <a:r>
                <a:rPr lang="en-US" altLang="zh-CN" sz="1600" dirty="0" smtClean="0"/>
                <a:t>《</a:t>
              </a:r>
              <a:r>
                <a:rPr lang="zh-CN" altLang="en-US" sz="1600" dirty="0" smtClean="0"/>
                <a:t>数码照片归档与管理规范</a:t>
              </a:r>
              <a:r>
                <a:rPr lang="en-US" altLang="zh-CN" sz="1600" dirty="0" smtClean="0"/>
                <a:t>》</a:t>
              </a:r>
              <a:r>
                <a:rPr lang="zh-CN" altLang="en-US" sz="1600" dirty="0" smtClean="0"/>
                <a:t>（</a:t>
              </a:r>
              <a:r>
                <a:rPr lang="en-US" altLang="zh-CN" sz="1600" dirty="0" smtClean="0"/>
                <a:t>DA/T 50-2014</a:t>
              </a:r>
              <a:r>
                <a:rPr lang="zh-CN" altLang="en-US" sz="1600" dirty="0" smtClean="0"/>
                <a:t>）</a:t>
              </a:r>
              <a:endParaRPr lang="zh-CN" altLang="zh-CN" sz="1600" dirty="0"/>
            </a:p>
          </p:txBody>
        </p:sp>
        <p:sp>
          <p:nvSpPr>
            <p:cNvPr id="20" name="AutoShape 3"/>
            <p:cNvSpPr>
              <a:spLocks noChangeArrowheads="1"/>
            </p:cNvSpPr>
            <p:nvPr/>
          </p:nvSpPr>
          <p:spPr bwMode="auto">
            <a:xfrm>
              <a:off x="884333" y="3304355"/>
              <a:ext cx="6135940" cy="705272"/>
            </a:xfrm>
            <a:prstGeom prst="roundRect">
              <a:avLst>
                <a:gd name="adj" fmla="val 13745"/>
              </a:avLst>
            </a:prstGeom>
            <a:noFill/>
            <a:ln w="19050">
              <a:solidFill>
                <a:srgbClr val="FFC000"/>
              </a:solidFill>
              <a:round/>
              <a:headEnd/>
              <a:tailEnd/>
            </a:ln>
          </p:spPr>
          <p:txBody>
            <a:bodyPr wrap="none" anchor="ctr"/>
            <a:lstStyle/>
            <a:p>
              <a:endParaRPr lang="zh-CN" altLang="en-US"/>
            </a:p>
          </p:txBody>
        </p:sp>
        <p:grpSp>
          <p:nvGrpSpPr>
            <p:cNvPr id="2" name="组合 1"/>
            <p:cNvGrpSpPr/>
            <p:nvPr/>
          </p:nvGrpSpPr>
          <p:grpSpPr>
            <a:xfrm>
              <a:off x="755576" y="3073523"/>
              <a:ext cx="1803791" cy="461665"/>
              <a:chOff x="3419872" y="4327276"/>
              <a:chExt cx="1803791" cy="461665"/>
            </a:xfrm>
          </p:grpSpPr>
          <p:sp>
            <p:nvSpPr>
              <p:cNvPr id="21" name="Rectangle 21"/>
              <p:cNvSpPr>
                <a:spLocks noChangeArrowheads="1"/>
              </p:cNvSpPr>
              <p:nvPr/>
            </p:nvSpPr>
            <p:spPr bwMode="auto">
              <a:xfrm>
                <a:off x="3526924" y="4327276"/>
                <a:ext cx="1696739" cy="461665"/>
              </a:xfrm>
              <a:prstGeom prst="rect">
                <a:avLst/>
              </a:prstGeom>
              <a:solidFill>
                <a:schemeClr val="bg1"/>
              </a:solidFill>
              <a:ln w="9525">
                <a:noFill/>
                <a:miter lim="800000"/>
                <a:headEnd/>
                <a:tailEnd/>
              </a:ln>
            </p:spPr>
            <p:txBody>
              <a:bodyPr wrap="square">
                <a:spAutoFit/>
              </a:bodyPr>
              <a:lstStyle/>
              <a:p>
                <a:pPr algn="ctr"/>
                <a:r>
                  <a:rPr lang="zh-CN" altLang="en-US" sz="2400" b="1" dirty="0" smtClean="0">
                    <a:solidFill>
                      <a:srgbClr val="7030A0"/>
                    </a:solidFill>
                    <a:latin typeface="华文琥珀" pitchFamily="2" charset="-122"/>
                    <a:ea typeface="华文琥珀" pitchFamily="2" charset="-122"/>
                    <a:cs typeface="Arial" pitchFamily="34" charset="0"/>
                  </a:rPr>
                  <a:t>   依据文件！</a:t>
                </a:r>
                <a:endParaRPr lang="en-US" altLang="zh-CN" sz="2400" b="1" dirty="0">
                  <a:solidFill>
                    <a:srgbClr val="7030A0"/>
                  </a:solidFill>
                  <a:latin typeface="华文琥珀" pitchFamily="2" charset="-122"/>
                  <a:ea typeface="华文琥珀" pitchFamily="2" charset="-122"/>
                  <a:cs typeface="Arial" pitchFamily="34" charset="0"/>
                </a:endParaRPr>
              </a:p>
            </p:txBody>
          </p:sp>
          <p:sp>
            <p:nvSpPr>
              <p:cNvPr id="23" name="KSO_Shape"/>
              <p:cNvSpPr>
                <a:spLocks noChangeAspect="1"/>
              </p:cNvSpPr>
              <p:nvPr/>
            </p:nvSpPr>
            <p:spPr bwMode="auto">
              <a:xfrm>
                <a:off x="3419872" y="4521972"/>
                <a:ext cx="213318" cy="223207"/>
              </a:xfrm>
              <a:custGeom>
                <a:avLst/>
                <a:gdLst>
                  <a:gd name="T0" fmla="*/ 2147483646 w 475"/>
                  <a:gd name="T1" fmla="*/ 2147483646 h 499"/>
                  <a:gd name="T2" fmla="*/ 0 w 475"/>
                  <a:gd name="T3" fmla="*/ 2147483646 h 499"/>
                  <a:gd name="T4" fmla="*/ 0 w 475"/>
                  <a:gd name="T5" fmla="*/ 2147483646 h 499"/>
                  <a:gd name="T6" fmla="*/ 2147483646 w 475"/>
                  <a:gd name="T7" fmla="*/ 2147483646 h 499"/>
                  <a:gd name="T8" fmla="*/ 2147483646 w 475"/>
                  <a:gd name="T9" fmla="*/ 2147483646 h 499"/>
                  <a:gd name="T10" fmla="*/ 2147483646 w 475"/>
                  <a:gd name="T11" fmla="*/ 2147483646 h 499"/>
                  <a:gd name="T12" fmla="*/ 2147483646 w 475"/>
                  <a:gd name="T13" fmla="*/ 2147483646 h 499"/>
                  <a:gd name="T14" fmla="*/ 2147483646 w 475"/>
                  <a:gd name="T15" fmla="*/ 2147483646 h 499"/>
                  <a:gd name="T16" fmla="*/ 2147483646 w 475"/>
                  <a:gd name="T17" fmla="*/ 2147483646 h 499"/>
                  <a:gd name="T18" fmla="*/ 2147483646 w 475"/>
                  <a:gd name="T19" fmla="*/ 2147483646 h 499"/>
                  <a:gd name="T20" fmla="*/ 2147483646 w 475"/>
                  <a:gd name="T21" fmla="*/ 2147483646 h 499"/>
                  <a:gd name="T22" fmla="*/ 2147483646 w 475"/>
                  <a:gd name="T23" fmla="*/ 2147483646 h 499"/>
                  <a:gd name="T24" fmla="*/ 2147483646 w 475"/>
                  <a:gd name="T25" fmla="*/ 2147483646 h 499"/>
                  <a:gd name="T26" fmla="*/ 2147483646 w 475"/>
                  <a:gd name="T27" fmla="*/ 2147483646 h 499"/>
                  <a:gd name="T28" fmla="*/ 2147483646 w 475"/>
                  <a:gd name="T29" fmla="*/ 2147483646 h 499"/>
                  <a:gd name="T30" fmla="*/ 2147483646 w 475"/>
                  <a:gd name="T31" fmla="*/ 2147483646 h 499"/>
                  <a:gd name="T32" fmla="*/ 2147483646 w 475"/>
                  <a:gd name="T33" fmla="*/ 2147483646 h 499"/>
                  <a:gd name="T34" fmla="*/ 2147483646 w 475"/>
                  <a:gd name="T35" fmla="*/ 2147483646 h 499"/>
                  <a:gd name="T36" fmla="*/ 2147483646 w 475"/>
                  <a:gd name="T37" fmla="*/ 2147483646 h 499"/>
                  <a:gd name="T38" fmla="*/ 2147483646 w 475"/>
                  <a:gd name="T39" fmla="*/ 2147483646 h 499"/>
                  <a:gd name="T40" fmla="*/ 2147483646 w 475"/>
                  <a:gd name="T41" fmla="*/ 2147483646 h 499"/>
                  <a:gd name="T42" fmla="*/ 2147483646 w 475"/>
                  <a:gd name="T43" fmla="*/ 2147483646 h 499"/>
                  <a:gd name="T44" fmla="*/ 2147483646 w 475"/>
                  <a:gd name="T45" fmla="*/ 2147483646 h 499"/>
                  <a:gd name="T46" fmla="*/ 2147483646 w 475"/>
                  <a:gd name="T47" fmla="*/ 2147483646 h 499"/>
                  <a:gd name="T48" fmla="*/ 2147483646 w 475"/>
                  <a:gd name="T49" fmla="*/ 0 h 499"/>
                  <a:gd name="T50" fmla="*/ 2147483646 w 475"/>
                  <a:gd name="T51" fmla="*/ 2147483646 h 499"/>
                  <a:gd name="T52" fmla="*/ 2147483646 w 475"/>
                  <a:gd name="T53" fmla="*/ 2147483646 h 499"/>
                  <a:gd name="T54" fmla="*/ 2147483646 w 475"/>
                  <a:gd name="T55" fmla="*/ 2147483646 h 499"/>
                  <a:gd name="T56" fmla="*/ 2147483646 w 475"/>
                  <a:gd name="T57" fmla="*/ 2147483646 h 499"/>
                  <a:gd name="T58" fmla="*/ 2147483646 w 475"/>
                  <a:gd name="T59" fmla="*/ 2147483646 h 499"/>
                  <a:gd name="T60" fmla="*/ 2147483646 w 475"/>
                  <a:gd name="T61" fmla="*/ 2147483646 h 499"/>
                  <a:gd name="T62" fmla="*/ 2147483646 w 475"/>
                  <a:gd name="T63" fmla="*/ 2147483646 h 499"/>
                  <a:gd name="T64" fmla="*/ 2147483646 w 475"/>
                  <a:gd name="T65" fmla="*/ 2147483646 h 499"/>
                  <a:gd name="T66" fmla="*/ 2147483646 w 475"/>
                  <a:gd name="T67" fmla="*/ 2147483646 h 499"/>
                  <a:gd name="T68" fmla="*/ 2147483646 w 475"/>
                  <a:gd name="T69" fmla="*/ 2147483646 h 499"/>
                  <a:gd name="T70" fmla="*/ 2147483646 w 475"/>
                  <a:gd name="T71" fmla="*/ 2147483646 h 499"/>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475" h="499">
                    <a:moveTo>
                      <a:pt x="0" y="227"/>
                    </a:moveTo>
                    <a:lnTo>
                      <a:pt x="120" y="293"/>
                    </a:lnTo>
                    <a:lnTo>
                      <a:pt x="120" y="487"/>
                    </a:lnTo>
                    <a:lnTo>
                      <a:pt x="0" y="421"/>
                    </a:lnTo>
                    <a:lnTo>
                      <a:pt x="0" y="227"/>
                    </a:lnTo>
                    <a:close/>
                    <a:moveTo>
                      <a:pt x="373" y="229"/>
                    </a:moveTo>
                    <a:lnTo>
                      <a:pt x="411" y="217"/>
                    </a:lnTo>
                    <a:lnTo>
                      <a:pt x="411" y="231"/>
                    </a:lnTo>
                    <a:lnTo>
                      <a:pt x="373" y="246"/>
                    </a:lnTo>
                    <a:lnTo>
                      <a:pt x="373" y="229"/>
                    </a:lnTo>
                    <a:close/>
                    <a:moveTo>
                      <a:pt x="106" y="146"/>
                    </a:moveTo>
                    <a:lnTo>
                      <a:pt x="231" y="113"/>
                    </a:lnTo>
                    <a:lnTo>
                      <a:pt x="236" y="127"/>
                    </a:lnTo>
                    <a:lnTo>
                      <a:pt x="108" y="163"/>
                    </a:lnTo>
                    <a:lnTo>
                      <a:pt x="106" y="146"/>
                    </a:lnTo>
                    <a:close/>
                    <a:moveTo>
                      <a:pt x="97" y="111"/>
                    </a:moveTo>
                    <a:lnTo>
                      <a:pt x="101" y="125"/>
                    </a:lnTo>
                    <a:lnTo>
                      <a:pt x="227" y="92"/>
                    </a:lnTo>
                    <a:lnTo>
                      <a:pt x="222" y="75"/>
                    </a:lnTo>
                    <a:lnTo>
                      <a:pt x="97" y="111"/>
                    </a:lnTo>
                    <a:close/>
                    <a:moveTo>
                      <a:pt x="87" y="75"/>
                    </a:moveTo>
                    <a:lnTo>
                      <a:pt x="212" y="42"/>
                    </a:lnTo>
                    <a:lnTo>
                      <a:pt x="217" y="56"/>
                    </a:lnTo>
                    <a:lnTo>
                      <a:pt x="92" y="89"/>
                    </a:lnTo>
                    <a:lnTo>
                      <a:pt x="87" y="75"/>
                    </a:lnTo>
                    <a:close/>
                    <a:moveTo>
                      <a:pt x="264" y="463"/>
                    </a:moveTo>
                    <a:lnTo>
                      <a:pt x="432" y="407"/>
                    </a:lnTo>
                    <a:lnTo>
                      <a:pt x="399" y="390"/>
                    </a:lnTo>
                    <a:lnTo>
                      <a:pt x="399" y="352"/>
                    </a:lnTo>
                    <a:lnTo>
                      <a:pt x="399" y="300"/>
                    </a:lnTo>
                    <a:lnTo>
                      <a:pt x="191" y="364"/>
                    </a:lnTo>
                    <a:lnTo>
                      <a:pt x="191" y="423"/>
                    </a:lnTo>
                    <a:lnTo>
                      <a:pt x="264" y="463"/>
                    </a:lnTo>
                    <a:close/>
                    <a:moveTo>
                      <a:pt x="475" y="428"/>
                    </a:moveTo>
                    <a:lnTo>
                      <a:pt x="475" y="392"/>
                    </a:lnTo>
                    <a:lnTo>
                      <a:pt x="432" y="369"/>
                    </a:lnTo>
                    <a:lnTo>
                      <a:pt x="432" y="189"/>
                    </a:lnTo>
                    <a:lnTo>
                      <a:pt x="312" y="134"/>
                    </a:lnTo>
                    <a:lnTo>
                      <a:pt x="290" y="139"/>
                    </a:lnTo>
                    <a:lnTo>
                      <a:pt x="279" y="108"/>
                    </a:lnTo>
                    <a:lnTo>
                      <a:pt x="262" y="113"/>
                    </a:lnTo>
                    <a:lnTo>
                      <a:pt x="236" y="7"/>
                    </a:lnTo>
                    <a:lnTo>
                      <a:pt x="234" y="0"/>
                    </a:lnTo>
                    <a:lnTo>
                      <a:pt x="227" y="0"/>
                    </a:lnTo>
                    <a:lnTo>
                      <a:pt x="52" y="47"/>
                    </a:lnTo>
                    <a:lnTo>
                      <a:pt x="44" y="49"/>
                    </a:lnTo>
                    <a:lnTo>
                      <a:pt x="47" y="56"/>
                    </a:lnTo>
                    <a:lnTo>
                      <a:pt x="73" y="158"/>
                    </a:lnTo>
                    <a:lnTo>
                      <a:pt x="54" y="165"/>
                    </a:lnTo>
                    <a:lnTo>
                      <a:pt x="59" y="205"/>
                    </a:lnTo>
                    <a:lnTo>
                      <a:pt x="26" y="215"/>
                    </a:lnTo>
                    <a:lnTo>
                      <a:pt x="144" y="279"/>
                    </a:lnTo>
                    <a:lnTo>
                      <a:pt x="141" y="478"/>
                    </a:lnTo>
                    <a:lnTo>
                      <a:pt x="189" y="461"/>
                    </a:lnTo>
                    <a:lnTo>
                      <a:pt x="264" y="499"/>
                    </a:lnTo>
                    <a:lnTo>
                      <a:pt x="475" y="428"/>
                    </a:lnTo>
                    <a:close/>
                    <a:moveTo>
                      <a:pt x="260" y="151"/>
                    </a:moveTo>
                    <a:lnTo>
                      <a:pt x="255" y="153"/>
                    </a:lnTo>
                    <a:lnTo>
                      <a:pt x="224" y="18"/>
                    </a:lnTo>
                    <a:lnTo>
                      <a:pt x="63" y="59"/>
                    </a:lnTo>
                    <a:lnTo>
                      <a:pt x="97" y="196"/>
                    </a:lnTo>
                    <a:lnTo>
                      <a:pt x="130" y="210"/>
                    </a:lnTo>
                    <a:lnTo>
                      <a:pt x="290" y="163"/>
                    </a:lnTo>
                    <a:lnTo>
                      <a:pt x="260" y="151"/>
                    </a:lnTo>
                    <a:close/>
                  </a:path>
                </a:pathLst>
              </a:custGeom>
              <a:solidFill>
                <a:sysClr val="window" lastClr="FFFFFF">
                  <a:lumMod val="95000"/>
                </a:sysClr>
              </a:solidFill>
              <a:ln>
                <a:solidFill>
                  <a:srgbClr val="7030A0"/>
                </a:solidFill>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050" b="0" i="0" u="none" strike="noStrike" kern="0" cap="none" spc="0" normalizeH="0" baseline="0" noProof="0">
                  <a:ln>
                    <a:solidFill>
                      <a:sysClr val="windowText" lastClr="000000"/>
                    </a:solidFill>
                  </a:ln>
                  <a:solidFill>
                    <a:sysClr val="windowText" lastClr="000000"/>
                  </a:solidFill>
                  <a:effectLst/>
                  <a:uLnTx/>
                  <a:uFillTx/>
                  <a:latin typeface="Calibri"/>
                  <a:ea typeface="微软雅黑"/>
                </a:endParaRPr>
              </a:p>
            </p:txBody>
          </p:sp>
        </p:grpSp>
      </p:grpSp>
      <p:grpSp>
        <p:nvGrpSpPr>
          <p:cNvPr id="8" name="组合 7"/>
          <p:cNvGrpSpPr/>
          <p:nvPr/>
        </p:nvGrpSpPr>
        <p:grpSpPr>
          <a:xfrm>
            <a:off x="4572000" y="1057300"/>
            <a:ext cx="2701147" cy="3702209"/>
            <a:chOff x="2613431" y="1201316"/>
            <a:chExt cx="2701147" cy="3702209"/>
          </a:xfrm>
        </p:grpSpPr>
        <p:pic>
          <p:nvPicPr>
            <p:cNvPr id="6" name="Picture 3"/>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613431" y="1201316"/>
              <a:ext cx="2701146" cy="20571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733142" y="4153644"/>
              <a:ext cx="2581436" cy="7498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56650870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63888" y="1510834"/>
            <a:ext cx="5716571" cy="338554"/>
          </a:xfrm>
          <a:prstGeom prst="rect">
            <a:avLst/>
          </a:prstGeom>
          <a:noFill/>
        </p:spPr>
        <p:txBody>
          <a:bodyPr wrap="square" rtlCol="0">
            <a:spAutoFit/>
          </a:bodyPr>
          <a:lstStyle/>
          <a:p>
            <a:pPr marL="285750" indent="-285750">
              <a:buFont typeface="Wingdings" pitchFamily="2" charset="2"/>
              <a:buChar char="u"/>
            </a:pPr>
            <a:r>
              <a:rPr lang="zh-CN" altLang="en-US" sz="1600" b="1" dirty="0" smtClean="0">
                <a:solidFill>
                  <a:srgbClr val="002060"/>
                </a:solidFill>
                <a:latin typeface="微软雅黑" pitchFamily="34" charset="-122"/>
                <a:ea typeface="微软雅黑" pitchFamily="34" charset="-122"/>
              </a:rPr>
              <a:t>参见</a:t>
            </a:r>
            <a:r>
              <a:rPr lang="en-US" altLang="zh-CN" sz="1600" b="1" dirty="0">
                <a:solidFill>
                  <a:srgbClr val="002060"/>
                </a:solidFill>
                <a:latin typeface="微软雅黑" pitchFamily="34" charset="-122"/>
                <a:ea typeface="微软雅黑" pitchFamily="34" charset="-122"/>
              </a:rPr>
              <a:t>《</a:t>
            </a:r>
            <a:r>
              <a:rPr lang="zh-CN" altLang="en-US" sz="1600" b="1" dirty="0">
                <a:solidFill>
                  <a:srgbClr val="002060"/>
                </a:solidFill>
                <a:latin typeface="微软雅黑" pitchFamily="34" charset="-122"/>
                <a:ea typeface="微软雅黑" pitchFamily="34" charset="-122"/>
              </a:rPr>
              <a:t>中科院声像档案建档规范</a:t>
            </a:r>
            <a:r>
              <a:rPr lang="en-US" altLang="zh-CN" sz="1600" b="1" dirty="0" smtClean="0">
                <a:solidFill>
                  <a:srgbClr val="002060"/>
                </a:solidFill>
                <a:latin typeface="微软雅黑" pitchFamily="34" charset="-122"/>
                <a:ea typeface="微软雅黑" pitchFamily="34" charset="-122"/>
              </a:rPr>
              <a:t>》</a:t>
            </a:r>
            <a:endParaRPr lang="zh-CN" altLang="en-US" sz="1600" b="1" dirty="0">
              <a:solidFill>
                <a:srgbClr val="002060"/>
              </a:solidFill>
              <a:latin typeface="微软雅黑" pitchFamily="34" charset="-122"/>
              <a:ea typeface="微软雅黑" pitchFamily="34" charset="-122"/>
            </a:endParaRPr>
          </a:p>
        </p:txBody>
      </p:sp>
      <p:grpSp>
        <p:nvGrpSpPr>
          <p:cNvPr id="29" name="组合 28"/>
          <p:cNvGrpSpPr/>
          <p:nvPr/>
        </p:nvGrpSpPr>
        <p:grpSpPr>
          <a:xfrm>
            <a:off x="-108520" y="1880818"/>
            <a:ext cx="9289033" cy="3208930"/>
            <a:chOff x="-422392" y="1808163"/>
            <a:chExt cx="12614392" cy="4357687"/>
          </a:xfrm>
        </p:grpSpPr>
        <p:sp>
          <p:nvSpPr>
            <p:cNvPr id="30" name="矩形 29"/>
            <p:cNvSpPr/>
            <p:nvPr/>
          </p:nvSpPr>
          <p:spPr>
            <a:xfrm>
              <a:off x="1728902" y="1808163"/>
              <a:ext cx="10463098" cy="4357687"/>
            </a:xfrm>
            <a:prstGeom prst="rect">
              <a:avLst/>
            </a:prstGeom>
            <a:solidFill>
              <a:srgbClr val="E79367"/>
            </a:solid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400" b="0" i="0" u="none" strike="noStrike" kern="0" cap="none" spc="0" normalizeH="0" baseline="0" noProof="0">
                <a:ln>
                  <a:noFill/>
                </a:ln>
                <a:solidFill>
                  <a:sysClr val="window" lastClr="FFFFFF"/>
                </a:solidFill>
                <a:effectLst/>
                <a:uLnTx/>
                <a:uFillTx/>
                <a:latin typeface="Calibri"/>
                <a:ea typeface="微软雅黑"/>
                <a:cs typeface="+mn-cs"/>
              </a:endParaRPr>
            </a:p>
          </p:txBody>
        </p:sp>
        <p:sp>
          <p:nvSpPr>
            <p:cNvPr id="32" name="矩形 31"/>
            <p:cNvSpPr/>
            <p:nvPr/>
          </p:nvSpPr>
          <p:spPr>
            <a:xfrm>
              <a:off x="66539" y="2285999"/>
              <a:ext cx="3422510" cy="965201"/>
            </a:xfrm>
            <a:prstGeom prst="rect">
              <a:avLst/>
            </a:prstGeom>
            <a:solidFill>
              <a:srgbClr val="F1D289"/>
            </a:solid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400" b="0" i="0" u="none" strike="noStrike" kern="0" cap="none" spc="0" normalizeH="0" baseline="0" noProof="0">
                <a:ln>
                  <a:noFill/>
                </a:ln>
                <a:solidFill>
                  <a:sysClr val="window" lastClr="FFFFFF"/>
                </a:solidFill>
                <a:effectLst/>
                <a:uLnTx/>
                <a:uFillTx/>
                <a:latin typeface="Calibri"/>
                <a:ea typeface="微软雅黑"/>
                <a:cs typeface="+mn-cs"/>
              </a:endParaRPr>
            </a:p>
          </p:txBody>
        </p:sp>
        <p:sp>
          <p:nvSpPr>
            <p:cNvPr id="33" name="标题 3"/>
            <p:cNvSpPr txBox="1">
              <a:spLocks/>
            </p:cNvSpPr>
            <p:nvPr/>
          </p:nvSpPr>
          <p:spPr bwMode="auto">
            <a:xfrm>
              <a:off x="-422392" y="2105025"/>
              <a:ext cx="3706125"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panose="020F0502020204030204" pitchFamily="34" charset="0"/>
                  <a:ea typeface="微软雅黑" panose="020B0503020204020204" pitchFamily="34" charset="-122"/>
                </a:defRPr>
              </a:lvl2pPr>
              <a:lvl3pPr algn="l" rtl="0" eaLnBrk="0" fontAlgn="base" hangingPunct="0">
                <a:lnSpc>
                  <a:spcPct val="90000"/>
                </a:lnSpc>
                <a:spcBef>
                  <a:spcPct val="0"/>
                </a:spcBef>
                <a:spcAft>
                  <a:spcPct val="0"/>
                </a:spcAft>
                <a:defRPr sz="4400">
                  <a:solidFill>
                    <a:schemeClr val="tx1"/>
                  </a:solidFill>
                  <a:latin typeface="Calibri" panose="020F0502020204030204" pitchFamily="34" charset="0"/>
                  <a:ea typeface="微软雅黑" panose="020B0503020204020204" pitchFamily="34" charset="-122"/>
                </a:defRPr>
              </a:lvl3pPr>
              <a:lvl4pPr algn="l" rtl="0" eaLnBrk="0" fontAlgn="base" hangingPunct="0">
                <a:lnSpc>
                  <a:spcPct val="90000"/>
                </a:lnSpc>
                <a:spcBef>
                  <a:spcPct val="0"/>
                </a:spcBef>
                <a:spcAft>
                  <a:spcPct val="0"/>
                </a:spcAft>
                <a:defRPr sz="4400">
                  <a:solidFill>
                    <a:schemeClr val="tx1"/>
                  </a:solidFill>
                  <a:latin typeface="Calibri" panose="020F0502020204030204" pitchFamily="34" charset="0"/>
                  <a:ea typeface="微软雅黑" panose="020B0503020204020204" pitchFamily="34" charset="-122"/>
                </a:defRPr>
              </a:lvl4pPr>
              <a:lvl5pPr algn="l" rtl="0" eaLnBrk="0" fontAlgn="base" hangingPunct="0">
                <a:lnSpc>
                  <a:spcPct val="90000"/>
                </a:lnSpc>
                <a:spcBef>
                  <a:spcPct val="0"/>
                </a:spcBef>
                <a:spcAft>
                  <a:spcPct val="0"/>
                </a:spcAft>
                <a:defRPr sz="4400">
                  <a:solidFill>
                    <a:schemeClr val="tx1"/>
                  </a:solidFill>
                  <a:latin typeface="Calibri" panose="020F0502020204030204" pitchFamily="34" charset="0"/>
                  <a:ea typeface="微软雅黑" panose="020B0503020204020204" pitchFamily="34" charset="-122"/>
                </a:defRPr>
              </a:lvl5pPr>
              <a:lvl6pPr marL="457200" algn="l" rtl="0" fontAlgn="base">
                <a:lnSpc>
                  <a:spcPct val="90000"/>
                </a:lnSpc>
                <a:spcBef>
                  <a:spcPct val="0"/>
                </a:spcBef>
                <a:spcAft>
                  <a:spcPct val="0"/>
                </a:spcAft>
                <a:defRPr sz="4400">
                  <a:solidFill>
                    <a:schemeClr val="tx1"/>
                  </a:solidFill>
                  <a:latin typeface="Calibri" panose="020F0502020204030204" pitchFamily="34" charset="0"/>
                  <a:ea typeface="微软雅黑" panose="020B0503020204020204" pitchFamily="34" charset="-122"/>
                </a:defRPr>
              </a:lvl6pPr>
              <a:lvl7pPr marL="914400" algn="l" rtl="0" fontAlgn="base">
                <a:lnSpc>
                  <a:spcPct val="90000"/>
                </a:lnSpc>
                <a:spcBef>
                  <a:spcPct val="0"/>
                </a:spcBef>
                <a:spcAft>
                  <a:spcPct val="0"/>
                </a:spcAft>
                <a:defRPr sz="4400">
                  <a:solidFill>
                    <a:schemeClr val="tx1"/>
                  </a:solidFill>
                  <a:latin typeface="Calibri" panose="020F0502020204030204" pitchFamily="34" charset="0"/>
                  <a:ea typeface="微软雅黑" panose="020B0503020204020204" pitchFamily="34" charset="-122"/>
                </a:defRPr>
              </a:lvl7pPr>
              <a:lvl8pPr marL="1371600" algn="l" rtl="0" fontAlgn="base">
                <a:lnSpc>
                  <a:spcPct val="90000"/>
                </a:lnSpc>
                <a:spcBef>
                  <a:spcPct val="0"/>
                </a:spcBef>
                <a:spcAft>
                  <a:spcPct val="0"/>
                </a:spcAft>
                <a:defRPr sz="4400">
                  <a:solidFill>
                    <a:schemeClr val="tx1"/>
                  </a:solidFill>
                  <a:latin typeface="Calibri" panose="020F0502020204030204" pitchFamily="34" charset="0"/>
                  <a:ea typeface="微软雅黑" panose="020B0503020204020204" pitchFamily="34" charset="-122"/>
                </a:defRPr>
              </a:lvl8pPr>
              <a:lvl9pPr marL="1828800" algn="l" rtl="0" fontAlgn="base">
                <a:lnSpc>
                  <a:spcPct val="90000"/>
                </a:lnSpc>
                <a:spcBef>
                  <a:spcPct val="0"/>
                </a:spcBef>
                <a:spcAft>
                  <a:spcPct val="0"/>
                </a:spcAft>
                <a:defRPr sz="4400">
                  <a:solidFill>
                    <a:schemeClr val="tx1"/>
                  </a:solidFill>
                  <a:latin typeface="Calibri" panose="020F0502020204030204" pitchFamily="34" charset="0"/>
                  <a:ea typeface="微软雅黑" panose="020B0503020204020204" pitchFamily="34" charset="-122"/>
                </a:defRPr>
              </a:lvl9pPr>
            </a:lstStyle>
            <a:p>
              <a:pPr marL="0" marR="0" lvl="0" indent="0" algn="r" defTabSz="914400" rtl="0" eaLnBrk="1" fontAlgn="auto" latinLnBrk="0" hangingPunct="1">
                <a:lnSpc>
                  <a:spcPct val="90000"/>
                </a:lnSpc>
                <a:spcBef>
                  <a:spcPct val="0"/>
                </a:spcBef>
                <a:spcAft>
                  <a:spcPts val="0"/>
                </a:spcAft>
                <a:buClrTx/>
                <a:buSzTx/>
                <a:buFontTx/>
                <a:buNone/>
                <a:tabLst/>
                <a:defRPr/>
              </a:pPr>
              <a:r>
                <a:rPr kumimoji="0" lang="en-US" altLang="zh-CN" sz="3200" b="0" i="0" u="none" strike="noStrike" kern="1200" cap="all" spc="0" normalizeH="0" baseline="0" noProof="0" dirty="0" smtClean="0">
                  <a:ln>
                    <a:noFill/>
                  </a:ln>
                  <a:solidFill>
                    <a:sysClr val="window" lastClr="FFFFFF"/>
                  </a:solidFill>
                  <a:effectLst/>
                  <a:uLnTx/>
                  <a:uFillTx/>
                  <a:latin typeface="Calibri"/>
                  <a:ea typeface="微软雅黑"/>
                  <a:cs typeface="+mj-cs"/>
                </a:rPr>
                <a:t>5 Parts</a:t>
              </a:r>
            </a:p>
          </p:txBody>
        </p:sp>
        <p:cxnSp>
          <p:nvCxnSpPr>
            <p:cNvPr id="34" name="直接连接符 33"/>
            <p:cNvCxnSpPr/>
            <p:nvPr/>
          </p:nvCxnSpPr>
          <p:spPr>
            <a:xfrm>
              <a:off x="3025478" y="2105025"/>
              <a:ext cx="952499" cy="993775"/>
            </a:xfrm>
            <a:prstGeom prst="line">
              <a:avLst/>
            </a:prstGeom>
            <a:noFill/>
            <a:ln w="6350" cap="flat" cmpd="sng" algn="ctr">
              <a:solidFill>
                <a:sysClr val="window" lastClr="FFFFFF"/>
              </a:solidFill>
              <a:prstDash val="solid"/>
              <a:miter lim="800000"/>
            </a:ln>
            <a:effectLst/>
          </p:spPr>
        </p:cxnSp>
        <p:cxnSp>
          <p:nvCxnSpPr>
            <p:cNvPr id="35" name="直接连接符 34"/>
            <p:cNvCxnSpPr/>
            <p:nvPr/>
          </p:nvCxnSpPr>
          <p:spPr>
            <a:xfrm>
              <a:off x="3025478" y="1952624"/>
              <a:ext cx="952499" cy="993775"/>
            </a:xfrm>
            <a:prstGeom prst="line">
              <a:avLst/>
            </a:prstGeom>
            <a:noFill/>
            <a:ln w="6350" cap="flat" cmpd="sng" algn="ctr">
              <a:solidFill>
                <a:sysClr val="window" lastClr="FFFFFF"/>
              </a:solidFill>
              <a:prstDash val="solid"/>
              <a:miter lim="800000"/>
            </a:ln>
            <a:effectLst/>
          </p:spPr>
        </p:cxnSp>
      </p:grpSp>
      <p:sp>
        <p:nvSpPr>
          <p:cNvPr id="61" name="矩形 21"/>
          <p:cNvSpPr>
            <a:spLocks noChangeArrowheads="1"/>
          </p:cNvSpPr>
          <p:nvPr/>
        </p:nvSpPr>
        <p:spPr bwMode="auto">
          <a:xfrm>
            <a:off x="3275856" y="2209428"/>
            <a:ext cx="5760640" cy="2882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171450" lvl="0" indent="-171450" algn="just">
              <a:lnSpc>
                <a:spcPts val="2200"/>
              </a:lnSpc>
              <a:buFont typeface="Arial" pitchFamily="34" charset="0"/>
              <a:buChar char="•"/>
              <a:defRPr/>
            </a:pPr>
            <a:r>
              <a:rPr lang="zh-CN" altLang="en-US" sz="1200" kern="0" spc="150" dirty="0">
                <a:solidFill>
                  <a:sysClr val="window" lastClr="FFFFFF"/>
                </a:solidFill>
                <a:ea typeface="微软雅黑"/>
              </a:rPr>
              <a:t>归档声像文件应采用通用格式，其中，照片以</a:t>
            </a:r>
            <a:r>
              <a:rPr lang="en-US" altLang="zh-CN" sz="1200" kern="0" spc="150" dirty="0">
                <a:solidFill>
                  <a:sysClr val="window" lastClr="FFFFFF"/>
                </a:solidFill>
                <a:ea typeface="微软雅黑"/>
              </a:rPr>
              <a:t>JPG</a:t>
            </a:r>
            <a:r>
              <a:rPr lang="zh-CN" altLang="en-US" sz="1200" kern="0" spc="150" dirty="0">
                <a:solidFill>
                  <a:sysClr val="window" lastClr="FFFFFF"/>
                </a:solidFill>
                <a:ea typeface="微软雅黑"/>
              </a:rPr>
              <a:t>、</a:t>
            </a:r>
            <a:r>
              <a:rPr lang="en-US" altLang="zh-CN" sz="1200" kern="0" spc="150" dirty="0">
                <a:solidFill>
                  <a:sysClr val="window" lastClr="FFFFFF"/>
                </a:solidFill>
                <a:ea typeface="微软雅黑"/>
              </a:rPr>
              <a:t>TIF</a:t>
            </a:r>
            <a:r>
              <a:rPr lang="zh-CN" altLang="en-US" sz="1200" kern="0" spc="150" dirty="0">
                <a:solidFill>
                  <a:sysClr val="window" lastClr="FFFFFF"/>
                </a:solidFill>
                <a:ea typeface="微软雅黑"/>
              </a:rPr>
              <a:t>等格式归档，音频以</a:t>
            </a:r>
            <a:r>
              <a:rPr lang="en-US" altLang="zh-CN" sz="1200" kern="0" spc="150" dirty="0">
                <a:solidFill>
                  <a:sysClr val="window" lastClr="FFFFFF"/>
                </a:solidFill>
                <a:ea typeface="微软雅黑"/>
              </a:rPr>
              <a:t>WAV</a:t>
            </a:r>
            <a:r>
              <a:rPr lang="zh-CN" altLang="en-US" sz="1200" kern="0" spc="150" dirty="0">
                <a:solidFill>
                  <a:sysClr val="window" lastClr="FFFFFF"/>
                </a:solidFill>
                <a:ea typeface="微软雅黑"/>
              </a:rPr>
              <a:t>、</a:t>
            </a:r>
            <a:r>
              <a:rPr lang="en-US" altLang="zh-CN" sz="1200" kern="0" spc="150" dirty="0">
                <a:solidFill>
                  <a:sysClr val="window" lastClr="FFFFFF"/>
                </a:solidFill>
                <a:ea typeface="微软雅黑"/>
              </a:rPr>
              <a:t>MP3</a:t>
            </a:r>
            <a:r>
              <a:rPr lang="zh-CN" altLang="en-US" sz="1200" kern="0" spc="150" dirty="0">
                <a:solidFill>
                  <a:sysClr val="window" lastClr="FFFFFF"/>
                </a:solidFill>
                <a:ea typeface="微软雅黑"/>
              </a:rPr>
              <a:t>等格式归档，视频以</a:t>
            </a:r>
            <a:r>
              <a:rPr lang="en-US" altLang="zh-CN" sz="1200" kern="0" spc="150" dirty="0">
                <a:solidFill>
                  <a:sysClr val="window" lastClr="FFFFFF"/>
                </a:solidFill>
                <a:ea typeface="微软雅黑"/>
              </a:rPr>
              <a:t>MPG</a:t>
            </a:r>
            <a:r>
              <a:rPr lang="zh-CN" altLang="en-US" sz="1200" kern="0" spc="150" dirty="0">
                <a:solidFill>
                  <a:sysClr val="window" lastClr="FFFFFF"/>
                </a:solidFill>
                <a:ea typeface="微软雅黑"/>
              </a:rPr>
              <a:t>、</a:t>
            </a:r>
            <a:r>
              <a:rPr lang="en-US" altLang="zh-CN" sz="1200" kern="0" spc="150" dirty="0">
                <a:solidFill>
                  <a:sysClr val="window" lastClr="FFFFFF"/>
                </a:solidFill>
                <a:ea typeface="微软雅黑"/>
              </a:rPr>
              <a:t>MP4</a:t>
            </a:r>
            <a:r>
              <a:rPr lang="zh-CN" altLang="en-US" sz="1200" kern="0" spc="150" dirty="0">
                <a:solidFill>
                  <a:sysClr val="window" lastClr="FFFFFF"/>
                </a:solidFill>
                <a:ea typeface="微软雅黑"/>
              </a:rPr>
              <a:t>、</a:t>
            </a:r>
            <a:r>
              <a:rPr lang="en-US" altLang="zh-CN" sz="1200" kern="0" spc="150" dirty="0">
                <a:solidFill>
                  <a:sysClr val="window" lastClr="FFFFFF"/>
                </a:solidFill>
                <a:ea typeface="微软雅黑"/>
              </a:rPr>
              <a:t>FLV</a:t>
            </a:r>
            <a:r>
              <a:rPr lang="zh-CN" altLang="en-US" sz="1200" kern="0" spc="150" dirty="0">
                <a:solidFill>
                  <a:sysClr val="window" lastClr="FFFFFF"/>
                </a:solidFill>
                <a:ea typeface="微软雅黑"/>
              </a:rPr>
              <a:t>、</a:t>
            </a:r>
            <a:r>
              <a:rPr lang="en-US" altLang="zh-CN" sz="1200" kern="0" spc="150" dirty="0">
                <a:solidFill>
                  <a:sysClr val="window" lastClr="FFFFFF"/>
                </a:solidFill>
                <a:ea typeface="微软雅黑"/>
              </a:rPr>
              <a:t>AVI</a:t>
            </a:r>
            <a:r>
              <a:rPr lang="zh-CN" altLang="en-US" sz="1200" kern="0" spc="150" dirty="0">
                <a:solidFill>
                  <a:sysClr val="window" lastClr="FFFFFF"/>
                </a:solidFill>
                <a:ea typeface="微软雅黑"/>
              </a:rPr>
              <a:t>等格式归档。</a:t>
            </a:r>
            <a:r>
              <a:rPr lang="en-US" altLang="zh-CN" sz="1200" kern="0" spc="150" dirty="0">
                <a:solidFill>
                  <a:sysClr val="window" lastClr="FFFFFF"/>
                </a:solidFill>
                <a:ea typeface="微软雅黑"/>
              </a:rPr>
              <a:t>JPEG</a:t>
            </a:r>
            <a:r>
              <a:rPr lang="zh-CN" altLang="en-US" sz="1200" kern="0" spc="150" dirty="0">
                <a:solidFill>
                  <a:sysClr val="window" lastClr="FFFFFF"/>
                </a:solidFill>
                <a:ea typeface="微软雅黑"/>
              </a:rPr>
              <a:t>格式采集文件大小大（等）于</a:t>
            </a:r>
            <a:r>
              <a:rPr lang="en-US" altLang="zh-CN" sz="1200" kern="0" spc="150" dirty="0">
                <a:solidFill>
                  <a:sysClr val="window" lastClr="FFFFFF"/>
                </a:solidFill>
                <a:ea typeface="微软雅黑"/>
              </a:rPr>
              <a:t>900K</a:t>
            </a:r>
            <a:r>
              <a:rPr lang="zh-CN" altLang="en-US" sz="1200" kern="0" spc="150" dirty="0">
                <a:solidFill>
                  <a:sysClr val="window" lastClr="FFFFFF"/>
                </a:solidFill>
                <a:ea typeface="微软雅黑"/>
              </a:rPr>
              <a:t>；</a:t>
            </a:r>
            <a:r>
              <a:rPr lang="en-US" altLang="zh-CN" sz="1200" kern="0" spc="150" dirty="0">
                <a:solidFill>
                  <a:sysClr val="window" lastClr="FFFFFF"/>
                </a:solidFill>
                <a:ea typeface="微软雅黑"/>
              </a:rPr>
              <a:t>TIFF</a:t>
            </a:r>
            <a:r>
              <a:rPr lang="zh-CN" altLang="en-US" sz="1200" kern="0" spc="150" dirty="0">
                <a:solidFill>
                  <a:sysClr val="window" lastClr="FFFFFF"/>
                </a:solidFill>
                <a:ea typeface="微软雅黑"/>
              </a:rPr>
              <a:t>格式采集文件大小大（等）于</a:t>
            </a:r>
            <a:r>
              <a:rPr lang="en-US" altLang="zh-CN" sz="1200" kern="0" spc="150" dirty="0" smtClean="0">
                <a:solidFill>
                  <a:sysClr val="window" lastClr="FFFFFF"/>
                </a:solidFill>
                <a:ea typeface="微软雅黑"/>
              </a:rPr>
              <a:t>10M</a:t>
            </a:r>
          </a:p>
          <a:p>
            <a:pPr marL="171450" lvl="0" indent="-171450" algn="just">
              <a:lnSpc>
                <a:spcPts val="2200"/>
              </a:lnSpc>
              <a:buFont typeface="Arial" pitchFamily="34" charset="0"/>
              <a:buChar char="•"/>
              <a:defRPr/>
            </a:pPr>
            <a:r>
              <a:rPr lang="zh-CN" altLang="en-US" sz="1200" kern="0" spc="150" dirty="0" smtClean="0">
                <a:solidFill>
                  <a:sysClr val="window" lastClr="FFFFFF"/>
                </a:solidFill>
                <a:ea typeface="微软雅黑"/>
              </a:rPr>
              <a:t>归档</a:t>
            </a:r>
            <a:r>
              <a:rPr lang="zh-CN" altLang="en-US" sz="1200" kern="0" spc="150" dirty="0">
                <a:solidFill>
                  <a:sysClr val="window" lastClr="FFFFFF"/>
                </a:solidFill>
                <a:ea typeface="微软雅黑"/>
              </a:rPr>
              <a:t>的数码照片应是原始版，不能进行技术修改或</a:t>
            </a:r>
            <a:r>
              <a:rPr lang="zh-CN" altLang="en-US" sz="1200" kern="0" spc="150" dirty="0" smtClean="0">
                <a:solidFill>
                  <a:sysClr val="window" lastClr="FFFFFF"/>
                </a:solidFill>
                <a:ea typeface="微软雅黑"/>
              </a:rPr>
              <a:t>处理</a:t>
            </a:r>
            <a:endParaRPr lang="en-US" altLang="zh-CN" sz="1200" kern="0" spc="150" dirty="0" smtClean="0">
              <a:solidFill>
                <a:sysClr val="window" lastClr="FFFFFF"/>
              </a:solidFill>
              <a:ea typeface="微软雅黑"/>
            </a:endParaRPr>
          </a:p>
          <a:p>
            <a:pPr marL="171450" lvl="0" indent="-171450" algn="just">
              <a:lnSpc>
                <a:spcPts val="2200"/>
              </a:lnSpc>
              <a:buFont typeface="Arial" pitchFamily="34" charset="0"/>
              <a:buChar char="•"/>
              <a:defRPr/>
            </a:pPr>
            <a:r>
              <a:rPr lang="zh-CN" altLang="en-US" sz="1200" kern="0" spc="150" dirty="0" smtClean="0">
                <a:solidFill>
                  <a:sysClr val="window" lastClr="FFFFFF"/>
                </a:solidFill>
                <a:ea typeface="微软雅黑"/>
              </a:rPr>
              <a:t>归档</a:t>
            </a:r>
            <a:r>
              <a:rPr lang="zh-CN" altLang="en-US" sz="1200" kern="0" spc="150" dirty="0">
                <a:solidFill>
                  <a:sysClr val="window" lastClr="FFFFFF"/>
                </a:solidFill>
                <a:ea typeface="微软雅黑"/>
              </a:rPr>
              <a:t>声像文件的声音、影像应清晰，主题突出，具有代表性和典型性，能够客观、完整地反映活动的主要内容、人物和场景</a:t>
            </a:r>
            <a:r>
              <a:rPr lang="zh-CN" altLang="en-US" sz="1200" kern="0" spc="150" dirty="0" smtClean="0">
                <a:solidFill>
                  <a:sysClr val="window" lastClr="FFFFFF"/>
                </a:solidFill>
                <a:ea typeface="微软雅黑"/>
              </a:rPr>
              <a:t>等</a:t>
            </a:r>
            <a:endParaRPr lang="en-US" altLang="zh-CN" sz="1200" kern="0" spc="150" dirty="0" smtClean="0">
              <a:solidFill>
                <a:sysClr val="window" lastClr="FFFFFF"/>
              </a:solidFill>
              <a:ea typeface="微软雅黑"/>
            </a:endParaRPr>
          </a:p>
          <a:p>
            <a:pPr marL="171450" lvl="0" indent="-171450" algn="just">
              <a:lnSpc>
                <a:spcPts val="2200"/>
              </a:lnSpc>
              <a:buFont typeface="Arial" pitchFamily="34" charset="0"/>
              <a:buChar char="•"/>
              <a:defRPr/>
            </a:pPr>
            <a:r>
              <a:rPr lang="zh-CN" altLang="en-US" sz="1200" kern="0" spc="150" dirty="0" smtClean="0">
                <a:solidFill>
                  <a:sysClr val="window" lastClr="FFFFFF"/>
                </a:solidFill>
                <a:ea typeface="微软雅黑"/>
              </a:rPr>
              <a:t>反映</a:t>
            </a:r>
            <a:r>
              <a:rPr lang="zh-CN" altLang="en-US" sz="1200" kern="0" spc="150" dirty="0">
                <a:solidFill>
                  <a:sysClr val="window" lastClr="FFFFFF"/>
                </a:solidFill>
                <a:ea typeface="微软雅黑"/>
              </a:rPr>
              <a:t>同一场景的照片一般只归档一张（代表性和典型性</a:t>
            </a:r>
            <a:r>
              <a:rPr lang="zh-CN" altLang="en-US" sz="1200" kern="0" spc="150" dirty="0" smtClean="0">
                <a:solidFill>
                  <a:sysClr val="window" lastClr="FFFFFF"/>
                </a:solidFill>
                <a:ea typeface="微软雅黑"/>
              </a:rPr>
              <a:t>）</a:t>
            </a:r>
            <a:endParaRPr lang="en-US" altLang="zh-CN" sz="1200" kern="0" spc="150" dirty="0" smtClean="0">
              <a:solidFill>
                <a:sysClr val="window" lastClr="FFFFFF"/>
              </a:solidFill>
              <a:ea typeface="微软雅黑"/>
            </a:endParaRPr>
          </a:p>
          <a:p>
            <a:pPr marL="171450" lvl="0" indent="-171450" algn="just">
              <a:lnSpc>
                <a:spcPts val="2200"/>
              </a:lnSpc>
              <a:buFont typeface="Arial" pitchFamily="34" charset="0"/>
              <a:buChar char="•"/>
              <a:defRPr/>
            </a:pPr>
            <a:r>
              <a:rPr lang="zh-CN" altLang="en-US" sz="1200" kern="0" spc="150" dirty="0" smtClean="0">
                <a:solidFill>
                  <a:sysClr val="window" lastClr="FFFFFF"/>
                </a:solidFill>
                <a:ea typeface="微软雅黑"/>
              </a:rPr>
              <a:t>归档</a:t>
            </a:r>
            <a:r>
              <a:rPr lang="zh-CN" altLang="en-US" sz="1200" kern="0" spc="150" dirty="0">
                <a:solidFill>
                  <a:sysClr val="window" lastClr="FFFFFF"/>
                </a:solidFill>
                <a:ea typeface="微软雅黑"/>
              </a:rPr>
              <a:t>声像文件应选用一次写光盘、磁带、硬磁盘等作为载体存储，并保证载体的有效性</a:t>
            </a:r>
          </a:p>
        </p:txBody>
      </p:sp>
      <p:sp>
        <p:nvSpPr>
          <p:cNvPr id="23" name="标题 3"/>
          <p:cNvSpPr txBox="1">
            <a:spLocks/>
          </p:cNvSpPr>
          <p:nvPr/>
        </p:nvSpPr>
        <p:spPr bwMode="auto">
          <a:xfrm>
            <a:off x="395536" y="343017"/>
            <a:ext cx="4608512" cy="1002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panose="020F0502020204030204" pitchFamily="34" charset="0"/>
                <a:ea typeface="微软雅黑" panose="020B0503020204020204" pitchFamily="34" charset="-122"/>
              </a:defRPr>
            </a:lvl2pPr>
            <a:lvl3pPr algn="l" rtl="0" eaLnBrk="0" fontAlgn="base" hangingPunct="0">
              <a:lnSpc>
                <a:spcPct val="90000"/>
              </a:lnSpc>
              <a:spcBef>
                <a:spcPct val="0"/>
              </a:spcBef>
              <a:spcAft>
                <a:spcPct val="0"/>
              </a:spcAft>
              <a:defRPr sz="4400">
                <a:solidFill>
                  <a:schemeClr val="tx1"/>
                </a:solidFill>
                <a:latin typeface="Calibri" panose="020F0502020204030204" pitchFamily="34" charset="0"/>
                <a:ea typeface="微软雅黑" panose="020B0503020204020204" pitchFamily="34" charset="-122"/>
              </a:defRPr>
            </a:lvl3pPr>
            <a:lvl4pPr algn="l" rtl="0" eaLnBrk="0" fontAlgn="base" hangingPunct="0">
              <a:lnSpc>
                <a:spcPct val="90000"/>
              </a:lnSpc>
              <a:spcBef>
                <a:spcPct val="0"/>
              </a:spcBef>
              <a:spcAft>
                <a:spcPct val="0"/>
              </a:spcAft>
              <a:defRPr sz="4400">
                <a:solidFill>
                  <a:schemeClr val="tx1"/>
                </a:solidFill>
                <a:latin typeface="Calibri" panose="020F0502020204030204" pitchFamily="34" charset="0"/>
                <a:ea typeface="微软雅黑" panose="020B0503020204020204" pitchFamily="34" charset="-122"/>
              </a:defRPr>
            </a:lvl4pPr>
            <a:lvl5pPr algn="l" rtl="0" eaLnBrk="0" fontAlgn="base" hangingPunct="0">
              <a:lnSpc>
                <a:spcPct val="90000"/>
              </a:lnSpc>
              <a:spcBef>
                <a:spcPct val="0"/>
              </a:spcBef>
              <a:spcAft>
                <a:spcPct val="0"/>
              </a:spcAft>
              <a:defRPr sz="4400">
                <a:solidFill>
                  <a:schemeClr val="tx1"/>
                </a:solidFill>
                <a:latin typeface="Calibri" panose="020F0502020204030204" pitchFamily="34" charset="0"/>
                <a:ea typeface="微软雅黑" panose="020B0503020204020204" pitchFamily="34" charset="-122"/>
              </a:defRPr>
            </a:lvl5pPr>
            <a:lvl6pPr marL="457200" algn="l" rtl="0" fontAlgn="base">
              <a:lnSpc>
                <a:spcPct val="90000"/>
              </a:lnSpc>
              <a:spcBef>
                <a:spcPct val="0"/>
              </a:spcBef>
              <a:spcAft>
                <a:spcPct val="0"/>
              </a:spcAft>
              <a:defRPr sz="4400">
                <a:solidFill>
                  <a:schemeClr val="tx1"/>
                </a:solidFill>
                <a:latin typeface="Calibri" panose="020F0502020204030204" pitchFamily="34" charset="0"/>
                <a:ea typeface="微软雅黑" panose="020B0503020204020204" pitchFamily="34" charset="-122"/>
              </a:defRPr>
            </a:lvl6pPr>
            <a:lvl7pPr marL="914400" algn="l" rtl="0" fontAlgn="base">
              <a:lnSpc>
                <a:spcPct val="90000"/>
              </a:lnSpc>
              <a:spcBef>
                <a:spcPct val="0"/>
              </a:spcBef>
              <a:spcAft>
                <a:spcPct val="0"/>
              </a:spcAft>
              <a:defRPr sz="4400">
                <a:solidFill>
                  <a:schemeClr val="tx1"/>
                </a:solidFill>
                <a:latin typeface="Calibri" panose="020F0502020204030204" pitchFamily="34" charset="0"/>
                <a:ea typeface="微软雅黑" panose="020B0503020204020204" pitchFamily="34" charset="-122"/>
              </a:defRPr>
            </a:lvl7pPr>
            <a:lvl8pPr marL="1371600" algn="l" rtl="0" fontAlgn="base">
              <a:lnSpc>
                <a:spcPct val="90000"/>
              </a:lnSpc>
              <a:spcBef>
                <a:spcPct val="0"/>
              </a:spcBef>
              <a:spcAft>
                <a:spcPct val="0"/>
              </a:spcAft>
              <a:defRPr sz="4400">
                <a:solidFill>
                  <a:schemeClr val="tx1"/>
                </a:solidFill>
                <a:latin typeface="Calibri" panose="020F0502020204030204" pitchFamily="34" charset="0"/>
                <a:ea typeface="微软雅黑" panose="020B0503020204020204" pitchFamily="34" charset="-122"/>
              </a:defRPr>
            </a:lvl8pPr>
            <a:lvl9pPr marL="1828800" algn="l" rtl="0" fontAlgn="base">
              <a:lnSpc>
                <a:spcPct val="90000"/>
              </a:lnSpc>
              <a:spcBef>
                <a:spcPct val="0"/>
              </a:spcBef>
              <a:spcAft>
                <a:spcPct val="0"/>
              </a:spcAft>
              <a:defRPr sz="4400">
                <a:solidFill>
                  <a:schemeClr val="tx1"/>
                </a:solidFill>
                <a:latin typeface="Calibri" panose="020F0502020204030204" pitchFamily="34" charset="0"/>
                <a:ea typeface="微软雅黑" panose="020B0503020204020204" pitchFamily="34" charset="-122"/>
              </a:defRPr>
            </a:lvl9pPr>
          </a:lstStyle>
          <a:p>
            <a:pPr lvl="0" eaLnBrk="1" fontAlgn="auto" hangingPunct="1">
              <a:spcAft>
                <a:spcPts val="0"/>
              </a:spcAft>
              <a:defRPr/>
            </a:pPr>
            <a:r>
              <a:rPr lang="zh-CN" altLang="en-US" sz="3600" cap="all" dirty="0" smtClean="0">
                <a:solidFill>
                  <a:srgbClr val="487360"/>
                </a:solidFill>
                <a:ea typeface="微软雅黑"/>
              </a:rPr>
              <a:t>声像档案归档要求</a:t>
            </a:r>
            <a:endParaRPr lang="zh-CN" altLang="en-US" sz="3600" cap="all" dirty="0">
              <a:solidFill>
                <a:srgbClr val="487360"/>
              </a:solidFill>
              <a:ea typeface="微软雅黑"/>
            </a:endParaRPr>
          </a:p>
        </p:txBody>
      </p:sp>
    </p:spTree>
    <p:extLst>
      <p:ext uri="{BB962C8B-B14F-4D97-AF65-F5344CB8AC3E}">
        <p14:creationId xmlns:p14="http://schemas.microsoft.com/office/powerpoint/2010/main" val="94894367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标题 3"/>
          <p:cNvSpPr txBox="1">
            <a:spLocks/>
          </p:cNvSpPr>
          <p:nvPr/>
        </p:nvSpPr>
        <p:spPr bwMode="auto">
          <a:xfrm>
            <a:off x="395536" y="126993"/>
            <a:ext cx="6205036" cy="1002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panose="020F0502020204030204" pitchFamily="34" charset="0"/>
                <a:ea typeface="微软雅黑" panose="020B0503020204020204" pitchFamily="34" charset="-122"/>
              </a:defRPr>
            </a:lvl2pPr>
            <a:lvl3pPr algn="l" rtl="0" eaLnBrk="0" fontAlgn="base" hangingPunct="0">
              <a:lnSpc>
                <a:spcPct val="90000"/>
              </a:lnSpc>
              <a:spcBef>
                <a:spcPct val="0"/>
              </a:spcBef>
              <a:spcAft>
                <a:spcPct val="0"/>
              </a:spcAft>
              <a:defRPr sz="4400">
                <a:solidFill>
                  <a:schemeClr val="tx1"/>
                </a:solidFill>
                <a:latin typeface="Calibri" panose="020F0502020204030204" pitchFamily="34" charset="0"/>
                <a:ea typeface="微软雅黑" panose="020B0503020204020204" pitchFamily="34" charset="-122"/>
              </a:defRPr>
            </a:lvl3pPr>
            <a:lvl4pPr algn="l" rtl="0" eaLnBrk="0" fontAlgn="base" hangingPunct="0">
              <a:lnSpc>
                <a:spcPct val="90000"/>
              </a:lnSpc>
              <a:spcBef>
                <a:spcPct val="0"/>
              </a:spcBef>
              <a:spcAft>
                <a:spcPct val="0"/>
              </a:spcAft>
              <a:defRPr sz="4400">
                <a:solidFill>
                  <a:schemeClr val="tx1"/>
                </a:solidFill>
                <a:latin typeface="Calibri" panose="020F0502020204030204" pitchFamily="34" charset="0"/>
                <a:ea typeface="微软雅黑" panose="020B0503020204020204" pitchFamily="34" charset="-122"/>
              </a:defRPr>
            </a:lvl4pPr>
            <a:lvl5pPr algn="l" rtl="0" eaLnBrk="0" fontAlgn="base" hangingPunct="0">
              <a:lnSpc>
                <a:spcPct val="90000"/>
              </a:lnSpc>
              <a:spcBef>
                <a:spcPct val="0"/>
              </a:spcBef>
              <a:spcAft>
                <a:spcPct val="0"/>
              </a:spcAft>
              <a:defRPr sz="4400">
                <a:solidFill>
                  <a:schemeClr val="tx1"/>
                </a:solidFill>
                <a:latin typeface="Calibri" panose="020F0502020204030204" pitchFamily="34" charset="0"/>
                <a:ea typeface="微软雅黑" panose="020B0503020204020204" pitchFamily="34" charset="-122"/>
              </a:defRPr>
            </a:lvl5pPr>
            <a:lvl6pPr marL="457200" algn="l" rtl="0" fontAlgn="base">
              <a:lnSpc>
                <a:spcPct val="90000"/>
              </a:lnSpc>
              <a:spcBef>
                <a:spcPct val="0"/>
              </a:spcBef>
              <a:spcAft>
                <a:spcPct val="0"/>
              </a:spcAft>
              <a:defRPr sz="4400">
                <a:solidFill>
                  <a:schemeClr val="tx1"/>
                </a:solidFill>
                <a:latin typeface="Calibri" panose="020F0502020204030204" pitchFamily="34" charset="0"/>
                <a:ea typeface="微软雅黑" panose="020B0503020204020204" pitchFamily="34" charset="-122"/>
              </a:defRPr>
            </a:lvl6pPr>
            <a:lvl7pPr marL="914400" algn="l" rtl="0" fontAlgn="base">
              <a:lnSpc>
                <a:spcPct val="90000"/>
              </a:lnSpc>
              <a:spcBef>
                <a:spcPct val="0"/>
              </a:spcBef>
              <a:spcAft>
                <a:spcPct val="0"/>
              </a:spcAft>
              <a:defRPr sz="4400">
                <a:solidFill>
                  <a:schemeClr val="tx1"/>
                </a:solidFill>
                <a:latin typeface="Calibri" panose="020F0502020204030204" pitchFamily="34" charset="0"/>
                <a:ea typeface="微软雅黑" panose="020B0503020204020204" pitchFamily="34" charset="-122"/>
              </a:defRPr>
            </a:lvl7pPr>
            <a:lvl8pPr marL="1371600" algn="l" rtl="0" fontAlgn="base">
              <a:lnSpc>
                <a:spcPct val="90000"/>
              </a:lnSpc>
              <a:spcBef>
                <a:spcPct val="0"/>
              </a:spcBef>
              <a:spcAft>
                <a:spcPct val="0"/>
              </a:spcAft>
              <a:defRPr sz="4400">
                <a:solidFill>
                  <a:schemeClr val="tx1"/>
                </a:solidFill>
                <a:latin typeface="Calibri" panose="020F0502020204030204" pitchFamily="34" charset="0"/>
                <a:ea typeface="微软雅黑" panose="020B0503020204020204" pitchFamily="34" charset="-122"/>
              </a:defRPr>
            </a:lvl8pPr>
            <a:lvl9pPr marL="1828800" algn="l" rtl="0" fontAlgn="base">
              <a:lnSpc>
                <a:spcPct val="90000"/>
              </a:lnSpc>
              <a:spcBef>
                <a:spcPct val="0"/>
              </a:spcBef>
              <a:spcAft>
                <a:spcPct val="0"/>
              </a:spcAft>
              <a:defRPr sz="4400">
                <a:solidFill>
                  <a:schemeClr val="tx1"/>
                </a:solidFill>
                <a:latin typeface="Calibri" panose="020F0502020204030204" pitchFamily="34" charset="0"/>
                <a:ea typeface="微软雅黑" panose="020B0503020204020204" pitchFamily="34" charset="-122"/>
              </a:defRPr>
            </a:lvl9pPr>
          </a:lstStyle>
          <a:p>
            <a:pPr lvl="0" eaLnBrk="1" fontAlgn="auto" hangingPunct="1">
              <a:spcAft>
                <a:spcPts val="0"/>
              </a:spcAft>
              <a:defRPr/>
            </a:pPr>
            <a:r>
              <a:rPr lang="zh-CN" altLang="en-US" sz="3600" cap="all" dirty="0" smtClean="0">
                <a:solidFill>
                  <a:srgbClr val="487360"/>
                </a:solidFill>
                <a:ea typeface="微软雅黑"/>
              </a:rPr>
              <a:t>收集</a:t>
            </a:r>
            <a:r>
              <a:rPr lang="zh-CN" altLang="en-US" sz="3600" cap="all" dirty="0">
                <a:solidFill>
                  <a:srgbClr val="487360"/>
                </a:solidFill>
                <a:ea typeface="微软雅黑"/>
              </a:rPr>
              <a:t>质量</a:t>
            </a:r>
            <a:r>
              <a:rPr lang="zh-CN" altLang="en-US" sz="3600" cap="all" dirty="0" smtClean="0">
                <a:solidFill>
                  <a:srgbClr val="487360"/>
                </a:solidFill>
                <a:ea typeface="微软雅黑"/>
              </a:rPr>
              <a:t>要求</a:t>
            </a:r>
            <a:r>
              <a:rPr lang="en-US" altLang="zh-CN" sz="3600" cap="all" dirty="0" smtClean="0">
                <a:solidFill>
                  <a:srgbClr val="487360"/>
                </a:solidFill>
                <a:ea typeface="微软雅黑"/>
              </a:rPr>
              <a:t>__</a:t>
            </a:r>
            <a:r>
              <a:rPr lang="zh-CN" altLang="en-US" sz="3600" cap="all" dirty="0" smtClean="0">
                <a:solidFill>
                  <a:srgbClr val="487360"/>
                </a:solidFill>
                <a:ea typeface="微软雅黑"/>
              </a:rPr>
              <a:t>电子文件材料 </a:t>
            </a:r>
            <a:endParaRPr lang="zh-CN" altLang="en-US" sz="3600" cap="all" dirty="0">
              <a:solidFill>
                <a:srgbClr val="487360"/>
              </a:solidFill>
              <a:ea typeface="微软雅黑"/>
            </a:endParaRPr>
          </a:p>
        </p:txBody>
      </p:sp>
      <p:grpSp>
        <p:nvGrpSpPr>
          <p:cNvPr id="4" name="组合 3"/>
          <p:cNvGrpSpPr/>
          <p:nvPr/>
        </p:nvGrpSpPr>
        <p:grpSpPr>
          <a:xfrm>
            <a:off x="2483768" y="4571754"/>
            <a:ext cx="6264697" cy="950042"/>
            <a:chOff x="755576" y="3073523"/>
            <a:chExt cx="6264697" cy="950042"/>
          </a:xfrm>
        </p:grpSpPr>
        <p:sp>
          <p:nvSpPr>
            <p:cNvPr id="19" name="矩形 18"/>
            <p:cNvSpPr/>
            <p:nvPr/>
          </p:nvSpPr>
          <p:spPr>
            <a:xfrm>
              <a:off x="884332" y="3438790"/>
              <a:ext cx="6135940" cy="584775"/>
            </a:xfrm>
            <a:prstGeom prst="rect">
              <a:avLst/>
            </a:prstGeom>
          </p:spPr>
          <p:txBody>
            <a:bodyPr wrap="square">
              <a:spAutoFit/>
            </a:bodyPr>
            <a:lstStyle/>
            <a:p>
              <a:r>
                <a:rPr lang="en-US" altLang="zh-CN" sz="1600" dirty="0"/>
                <a:t>《</a:t>
              </a:r>
              <a:r>
                <a:rPr lang="zh-CN" altLang="en-US" sz="1600" dirty="0"/>
                <a:t>电子公文归档管理暂行办法</a:t>
              </a:r>
              <a:r>
                <a:rPr lang="en-US" altLang="zh-CN" sz="1600" dirty="0" smtClean="0"/>
                <a:t>》</a:t>
              </a:r>
            </a:p>
            <a:p>
              <a:r>
                <a:rPr lang="en-US" altLang="zh-CN" sz="1600" dirty="0"/>
                <a:t>《</a:t>
              </a:r>
              <a:r>
                <a:rPr lang="zh-CN" altLang="en-US" sz="1600" dirty="0"/>
                <a:t>电子文件归档与电子档案管理规范</a:t>
              </a:r>
              <a:r>
                <a:rPr lang="en-US" altLang="zh-CN" sz="1600" dirty="0"/>
                <a:t>》</a:t>
              </a:r>
              <a:r>
                <a:rPr lang="zh-CN" altLang="en-US" sz="1600" dirty="0"/>
                <a:t>（</a:t>
              </a:r>
              <a:r>
                <a:rPr lang="en-US" altLang="zh-CN" sz="1600" dirty="0"/>
                <a:t>GB/T 18894-2016</a:t>
              </a:r>
              <a:r>
                <a:rPr lang="zh-CN" altLang="en-US" sz="1600" dirty="0" smtClean="0"/>
                <a:t>）</a:t>
              </a:r>
              <a:endParaRPr lang="zh-CN" altLang="zh-CN" sz="1600" dirty="0"/>
            </a:p>
          </p:txBody>
        </p:sp>
        <p:sp>
          <p:nvSpPr>
            <p:cNvPr id="20" name="AutoShape 3"/>
            <p:cNvSpPr>
              <a:spLocks noChangeArrowheads="1"/>
            </p:cNvSpPr>
            <p:nvPr/>
          </p:nvSpPr>
          <p:spPr bwMode="auto">
            <a:xfrm>
              <a:off x="884333" y="3304355"/>
              <a:ext cx="6135940" cy="705272"/>
            </a:xfrm>
            <a:prstGeom prst="roundRect">
              <a:avLst>
                <a:gd name="adj" fmla="val 13745"/>
              </a:avLst>
            </a:prstGeom>
            <a:noFill/>
            <a:ln w="19050">
              <a:solidFill>
                <a:srgbClr val="FFC000"/>
              </a:solidFill>
              <a:round/>
              <a:headEnd/>
              <a:tailEnd/>
            </a:ln>
          </p:spPr>
          <p:txBody>
            <a:bodyPr wrap="none" anchor="ctr"/>
            <a:lstStyle/>
            <a:p>
              <a:endParaRPr lang="zh-CN" altLang="en-US"/>
            </a:p>
          </p:txBody>
        </p:sp>
        <p:grpSp>
          <p:nvGrpSpPr>
            <p:cNvPr id="2" name="组合 1"/>
            <p:cNvGrpSpPr/>
            <p:nvPr/>
          </p:nvGrpSpPr>
          <p:grpSpPr>
            <a:xfrm>
              <a:off x="755576" y="3073523"/>
              <a:ext cx="1803791" cy="461665"/>
              <a:chOff x="3419872" y="4327276"/>
              <a:chExt cx="1803791" cy="461665"/>
            </a:xfrm>
          </p:grpSpPr>
          <p:sp>
            <p:nvSpPr>
              <p:cNvPr id="21" name="Rectangle 21"/>
              <p:cNvSpPr>
                <a:spLocks noChangeArrowheads="1"/>
              </p:cNvSpPr>
              <p:nvPr/>
            </p:nvSpPr>
            <p:spPr bwMode="auto">
              <a:xfrm>
                <a:off x="3526924" y="4327276"/>
                <a:ext cx="1696739" cy="461665"/>
              </a:xfrm>
              <a:prstGeom prst="rect">
                <a:avLst/>
              </a:prstGeom>
              <a:solidFill>
                <a:schemeClr val="bg1"/>
              </a:solidFill>
              <a:ln w="9525">
                <a:noFill/>
                <a:miter lim="800000"/>
                <a:headEnd/>
                <a:tailEnd/>
              </a:ln>
            </p:spPr>
            <p:txBody>
              <a:bodyPr wrap="square">
                <a:spAutoFit/>
              </a:bodyPr>
              <a:lstStyle/>
              <a:p>
                <a:pPr algn="ctr"/>
                <a:r>
                  <a:rPr lang="zh-CN" altLang="en-US" sz="2400" b="1" dirty="0" smtClean="0">
                    <a:solidFill>
                      <a:srgbClr val="7030A0"/>
                    </a:solidFill>
                    <a:latin typeface="华文琥珀" pitchFamily="2" charset="-122"/>
                    <a:ea typeface="华文琥珀" pitchFamily="2" charset="-122"/>
                    <a:cs typeface="Arial" pitchFamily="34" charset="0"/>
                  </a:rPr>
                  <a:t>   依据文件！</a:t>
                </a:r>
                <a:endParaRPr lang="en-US" altLang="zh-CN" sz="2400" b="1" dirty="0">
                  <a:solidFill>
                    <a:srgbClr val="7030A0"/>
                  </a:solidFill>
                  <a:latin typeface="华文琥珀" pitchFamily="2" charset="-122"/>
                  <a:ea typeface="华文琥珀" pitchFamily="2" charset="-122"/>
                  <a:cs typeface="Arial" pitchFamily="34" charset="0"/>
                </a:endParaRPr>
              </a:p>
            </p:txBody>
          </p:sp>
          <p:sp>
            <p:nvSpPr>
              <p:cNvPr id="23" name="KSO_Shape"/>
              <p:cNvSpPr>
                <a:spLocks noChangeAspect="1"/>
              </p:cNvSpPr>
              <p:nvPr/>
            </p:nvSpPr>
            <p:spPr bwMode="auto">
              <a:xfrm>
                <a:off x="3419872" y="4521972"/>
                <a:ext cx="213318" cy="223207"/>
              </a:xfrm>
              <a:custGeom>
                <a:avLst/>
                <a:gdLst>
                  <a:gd name="T0" fmla="*/ 2147483646 w 475"/>
                  <a:gd name="T1" fmla="*/ 2147483646 h 499"/>
                  <a:gd name="T2" fmla="*/ 0 w 475"/>
                  <a:gd name="T3" fmla="*/ 2147483646 h 499"/>
                  <a:gd name="T4" fmla="*/ 0 w 475"/>
                  <a:gd name="T5" fmla="*/ 2147483646 h 499"/>
                  <a:gd name="T6" fmla="*/ 2147483646 w 475"/>
                  <a:gd name="T7" fmla="*/ 2147483646 h 499"/>
                  <a:gd name="T8" fmla="*/ 2147483646 w 475"/>
                  <a:gd name="T9" fmla="*/ 2147483646 h 499"/>
                  <a:gd name="T10" fmla="*/ 2147483646 w 475"/>
                  <a:gd name="T11" fmla="*/ 2147483646 h 499"/>
                  <a:gd name="T12" fmla="*/ 2147483646 w 475"/>
                  <a:gd name="T13" fmla="*/ 2147483646 h 499"/>
                  <a:gd name="T14" fmla="*/ 2147483646 w 475"/>
                  <a:gd name="T15" fmla="*/ 2147483646 h 499"/>
                  <a:gd name="T16" fmla="*/ 2147483646 w 475"/>
                  <a:gd name="T17" fmla="*/ 2147483646 h 499"/>
                  <a:gd name="T18" fmla="*/ 2147483646 w 475"/>
                  <a:gd name="T19" fmla="*/ 2147483646 h 499"/>
                  <a:gd name="T20" fmla="*/ 2147483646 w 475"/>
                  <a:gd name="T21" fmla="*/ 2147483646 h 499"/>
                  <a:gd name="T22" fmla="*/ 2147483646 w 475"/>
                  <a:gd name="T23" fmla="*/ 2147483646 h 499"/>
                  <a:gd name="T24" fmla="*/ 2147483646 w 475"/>
                  <a:gd name="T25" fmla="*/ 2147483646 h 499"/>
                  <a:gd name="T26" fmla="*/ 2147483646 w 475"/>
                  <a:gd name="T27" fmla="*/ 2147483646 h 499"/>
                  <a:gd name="T28" fmla="*/ 2147483646 w 475"/>
                  <a:gd name="T29" fmla="*/ 2147483646 h 499"/>
                  <a:gd name="T30" fmla="*/ 2147483646 w 475"/>
                  <a:gd name="T31" fmla="*/ 2147483646 h 499"/>
                  <a:gd name="T32" fmla="*/ 2147483646 w 475"/>
                  <a:gd name="T33" fmla="*/ 2147483646 h 499"/>
                  <a:gd name="T34" fmla="*/ 2147483646 w 475"/>
                  <a:gd name="T35" fmla="*/ 2147483646 h 499"/>
                  <a:gd name="T36" fmla="*/ 2147483646 w 475"/>
                  <a:gd name="T37" fmla="*/ 2147483646 h 499"/>
                  <a:gd name="T38" fmla="*/ 2147483646 w 475"/>
                  <a:gd name="T39" fmla="*/ 2147483646 h 499"/>
                  <a:gd name="T40" fmla="*/ 2147483646 w 475"/>
                  <a:gd name="T41" fmla="*/ 2147483646 h 499"/>
                  <a:gd name="T42" fmla="*/ 2147483646 w 475"/>
                  <a:gd name="T43" fmla="*/ 2147483646 h 499"/>
                  <a:gd name="T44" fmla="*/ 2147483646 w 475"/>
                  <a:gd name="T45" fmla="*/ 2147483646 h 499"/>
                  <a:gd name="T46" fmla="*/ 2147483646 w 475"/>
                  <a:gd name="T47" fmla="*/ 2147483646 h 499"/>
                  <a:gd name="T48" fmla="*/ 2147483646 w 475"/>
                  <a:gd name="T49" fmla="*/ 0 h 499"/>
                  <a:gd name="T50" fmla="*/ 2147483646 w 475"/>
                  <a:gd name="T51" fmla="*/ 2147483646 h 499"/>
                  <a:gd name="T52" fmla="*/ 2147483646 w 475"/>
                  <a:gd name="T53" fmla="*/ 2147483646 h 499"/>
                  <a:gd name="T54" fmla="*/ 2147483646 w 475"/>
                  <a:gd name="T55" fmla="*/ 2147483646 h 499"/>
                  <a:gd name="T56" fmla="*/ 2147483646 w 475"/>
                  <a:gd name="T57" fmla="*/ 2147483646 h 499"/>
                  <a:gd name="T58" fmla="*/ 2147483646 w 475"/>
                  <a:gd name="T59" fmla="*/ 2147483646 h 499"/>
                  <a:gd name="T60" fmla="*/ 2147483646 w 475"/>
                  <a:gd name="T61" fmla="*/ 2147483646 h 499"/>
                  <a:gd name="T62" fmla="*/ 2147483646 w 475"/>
                  <a:gd name="T63" fmla="*/ 2147483646 h 499"/>
                  <a:gd name="T64" fmla="*/ 2147483646 w 475"/>
                  <a:gd name="T65" fmla="*/ 2147483646 h 499"/>
                  <a:gd name="T66" fmla="*/ 2147483646 w 475"/>
                  <a:gd name="T67" fmla="*/ 2147483646 h 499"/>
                  <a:gd name="T68" fmla="*/ 2147483646 w 475"/>
                  <a:gd name="T69" fmla="*/ 2147483646 h 499"/>
                  <a:gd name="T70" fmla="*/ 2147483646 w 475"/>
                  <a:gd name="T71" fmla="*/ 2147483646 h 499"/>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475" h="499">
                    <a:moveTo>
                      <a:pt x="0" y="227"/>
                    </a:moveTo>
                    <a:lnTo>
                      <a:pt x="120" y="293"/>
                    </a:lnTo>
                    <a:lnTo>
                      <a:pt x="120" y="487"/>
                    </a:lnTo>
                    <a:lnTo>
                      <a:pt x="0" y="421"/>
                    </a:lnTo>
                    <a:lnTo>
                      <a:pt x="0" y="227"/>
                    </a:lnTo>
                    <a:close/>
                    <a:moveTo>
                      <a:pt x="373" y="229"/>
                    </a:moveTo>
                    <a:lnTo>
                      <a:pt x="411" y="217"/>
                    </a:lnTo>
                    <a:lnTo>
                      <a:pt x="411" y="231"/>
                    </a:lnTo>
                    <a:lnTo>
                      <a:pt x="373" y="246"/>
                    </a:lnTo>
                    <a:lnTo>
                      <a:pt x="373" y="229"/>
                    </a:lnTo>
                    <a:close/>
                    <a:moveTo>
                      <a:pt x="106" y="146"/>
                    </a:moveTo>
                    <a:lnTo>
                      <a:pt x="231" y="113"/>
                    </a:lnTo>
                    <a:lnTo>
                      <a:pt x="236" y="127"/>
                    </a:lnTo>
                    <a:lnTo>
                      <a:pt x="108" y="163"/>
                    </a:lnTo>
                    <a:lnTo>
                      <a:pt x="106" y="146"/>
                    </a:lnTo>
                    <a:close/>
                    <a:moveTo>
                      <a:pt x="97" y="111"/>
                    </a:moveTo>
                    <a:lnTo>
                      <a:pt x="101" y="125"/>
                    </a:lnTo>
                    <a:lnTo>
                      <a:pt x="227" y="92"/>
                    </a:lnTo>
                    <a:lnTo>
                      <a:pt x="222" y="75"/>
                    </a:lnTo>
                    <a:lnTo>
                      <a:pt x="97" y="111"/>
                    </a:lnTo>
                    <a:close/>
                    <a:moveTo>
                      <a:pt x="87" y="75"/>
                    </a:moveTo>
                    <a:lnTo>
                      <a:pt x="212" y="42"/>
                    </a:lnTo>
                    <a:lnTo>
                      <a:pt x="217" y="56"/>
                    </a:lnTo>
                    <a:lnTo>
                      <a:pt x="92" y="89"/>
                    </a:lnTo>
                    <a:lnTo>
                      <a:pt x="87" y="75"/>
                    </a:lnTo>
                    <a:close/>
                    <a:moveTo>
                      <a:pt x="264" y="463"/>
                    </a:moveTo>
                    <a:lnTo>
                      <a:pt x="432" y="407"/>
                    </a:lnTo>
                    <a:lnTo>
                      <a:pt x="399" y="390"/>
                    </a:lnTo>
                    <a:lnTo>
                      <a:pt x="399" y="352"/>
                    </a:lnTo>
                    <a:lnTo>
                      <a:pt x="399" y="300"/>
                    </a:lnTo>
                    <a:lnTo>
                      <a:pt x="191" y="364"/>
                    </a:lnTo>
                    <a:lnTo>
                      <a:pt x="191" y="423"/>
                    </a:lnTo>
                    <a:lnTo>
                      <a:pt x="264" y="463"/>
                    </a:lnTo>
                    <a:close/>
                    <a:moveTo>
                      <a:pt x="475" y="428"/>
                    </a:moveTo>
                    <a:lnTo>
                      <a:pt x="475" y="392"/>
                    </a:lnTo>
                    <a:lnTo>
                      <a:pt x="432" y="369"/>
                    </a:lnTo>
                    <a:lnTo>
                      <a:pt x="432" y="189"/>
                    </a:lnTo>
                    <a:lnTo>
                      <a:pt x="312" y="134"/>
                    </a:lnTo>
                    <a:lnTo>
                      <a:pt x="290" y="139"/>
                    </a:lnTo>
                    <a:lnTo>
                      <a:pt x="279" y="108"/>
                    </a:lnTo>
                    <a:lnTo>
                      <a:pt x="262" y="113"/>
                    </a:lnTo>
                    <a:lnTo>
                      <a:pt x="236" y="7"/>
                    </a:lnTo>
                    <a:lnTo>
                      <a:pt x="234" y="0"/>
                    </a:lnTo>
                    <a:lnTo>
                      <a:pt x="227" y="0"/>
                    </a:lnTo>
                    <a:lnTo>
                      <a:pt x="52" y="47"/>
                    </a:lnTo>
                    <a:lnTo>
                      <a:pt x="44" y="49"/>
                    </a:lnTo>
                    <a:lnTo>
                      <a:pt x="47" y="56"/>
                    </a:lnTo>
                    <a:lnTo>
                      <a:pt x="73" y="158"/>
                    </a:lnTo>
                    <a:lnTo>
                      <a:pt x="54" y="165"/>
                    </a:lnTo>
                    <a:lnTo>
                      <a:pt x="59" y="205"/>
                    </a:lnTo>
                    <a:lnTo>
                      <a:pt x="26" y="215"/>
                    </a:lnTo>
                    <a:lnTo>
                      <a:pt x="144" y="279"/>
                    </a:lnTo>
                    <a:lnTo>
                      <a:pt x="141" y="478"/>
                    </a:lnTo>
                    <a:lnTo>
                      <a:pt x="189" y="461"/>
                    </a:lnTo>
                    <a:lnTo>
                      <a:pt x="264" y="499"/>
                    </a:lnTo>
                    <a:lnTo>
                      <a:pt x="475" y="428"/>
                    </a:lnTo>
                    <a:close/>
                    <a:moveTo>
                      <a:pt x="260" y="151"/>
                    </a:moveTo>
                    <a:lnTo>
                      <a:pt x="255" y="153"/>
                    </a:lnTo>
                    <a:lnTo>
                      <a:pt x="224" y="18"/>
                    </a:lnTo>
                    <a:lnTo>
                      <a:pt x="63" y="59"/>
                    </a:lnTo>
                    <a:lnTo>
                      <a:pt x="97" y="196"/>
                    </a:lnTo>
                    <a:lnTo>
                      <a:pt x="130" y="210"/>
                    </a:lnTo>
                    <a:lnTo>
                      <a:pt x="290" y="163"/>
                    </a:lnTo>
                    <a:lnTo>
                      <a:pt x="260" y="151"/>
                    </a:lnTo>
                    <a:close/>
                  </a:path>
                </a:pathLst>
              </a:custGeom>
              <a:solidFill>
                <a:sysClr val="window" lastClr="FFFFFF">
                  <a:lumMod val="95000"/>
                </a:sysClr>
              </a:solidFill>
              <a:ln>
                <a:solidFill>
                  <a:srgbClr val="7030A0"/>
                </a:solidFill>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050" b="0" i="0" u="none" strike="noStrike" kern="0" cap="none" spc="0" normalizeH="0" baseline="0" noProof="0">
                  <a:ln>
                    <a:solidFill>
                      <a:sysClr val="windowText" lastClr="000000"/>
                    </a:solidFill>
                  </a:ln>
                  <a:solidFill>
                    <a:sysClr val="windowText" lastClr="000000"/>
                  </a:solidFill>
                  <a:effectLst/>
                  <a:uLnTx/>
                  <a:uFillTx/>
                  <a:latin typeface="Calibri"/>
                  <a:ea typeface="微软雅黑"/>
                </a:endParaRPr>
              </a:p>
            </p:txBody>
          </p:sp>
        </p:grpSp>
      </p:grpSp>
      <p:pic>
        <p:nvPicPr>
          <p:cNvPr id="3075" name="Picture 3"/>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08342" y="944497"/>
            <a:ext cx="2987594" cy="39444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427984" y="955708"/>
            <a:ext cx="2736304" cy="39479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0198439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699792" y="1993404"/>
            <a:ext cx="6508657" cy="338554"/>
          </a:xfrm>
          <a:prstGeom prst="rect">
            <a:avLst/>
          </a:prstGeom>
          <a:noFill/>
        </p:spPr>
        <p:txBody>
          <a:bodyPr wrap="square" rtlCol="0">
            <a:spAutoFit/>
          </a:bodyPr>
          <a:lstStyle/>
          <a:p>
            <a:pPr marL="285750" indent="-285750">
              <a:buFont typeface="Wingdings" pitchFamily="2" charset="2"/>
              <a:buChar char="u"/>
            </a:pPr>
            <a:r>
              <a:rPr lang="zh-CN" altLang="en-US" sz="1600" b="1" dirty="0" smtClean="0">
                <a:solidFill>
                  <a:srgbClr val="002060"/>
                </a:solidFill>
                <a:latin typeface="微软雅黑" pitchFamily="34" charset="-122"/>
                <a:ea typeface="微软雅黑" pitchFamily="34" charset="-122"/>
              </a:rPr>
              <a:t>参见</a:t>
            </a:r>
            <a:r>
              <a:rPr lang="en-US" altLang="zh-CN" sz="1600" b="1" dirty="0" smtClean="0">
                <a:solidFill>
                  <a:srgbClr val="002060"/>
                </a:solidFill>
                <a:latin typeface="微软雅黑" pitchFamily="34" charset="-122"/>
                <a:ea typeface="微软雅黑" pitchFamily="34" charset="-122"/>
              </a:rPr>
              <a:t>《</a:t>
            </a:r>
            <a:r>
              <a:rPr lang="zh-CN" altLang="en-US" sz="1600" b="1" dirty="0">
                <a:solidFill>
                  <a:srgbClr val="002060"/>
                </a:solidFill>
                <a:latin typeface="微软雅黑" pitchFamily="34" charset="-122"/>
                <a:ea typeface="微软雅黑" pitchFamily="34" charset="-122"/>
              </a:rPr>
              <a:t>电子文件归档与电子档案管理规范</a:t>
            </a:r>
            <a:r>
              <a:rPr lang="en-US" altLang="zh-CN" sz="1600" b="1" dirty="0" smtClean="0">
                <a:solidFill>
                  <a:srgbClr val="002060"/>
                </a:solidFill>
                <a:latin typeface="微软雅黑" pitchFamily="34" charset="-122"/>
                <a:ea typeface="微软雅黑" pitchFamily="34" charset="-122"/>
              </a:rPr>
              <a:t>》</a:t>
            </a:r>
            <a:endParaRPr lang="zh-CN" altLang="en-US" sz="1600" b="1" dirty="0">
              <a:solidFill>
                <a:srgbClr val="002060"/>
              </a:solidFill>
              <a:latin typeface="微软雅黑" pitchFamily="34" charset="-122"/>
              <a:ea typeface="微软雅黑" pitchFamily="34" charset="-122"/>
            </a:endParaRPr>
          </a:p>
        </p:txBody>
      </p:sp>
      <p:grpSp>
        <p:nvGrpSpPr>
          <p:cNvPr id="29" name="组合 28"/>
          <p:cNvGrpSpPr/>
          <p:nvPr/>
        </p:nvGrpSpPr>
        <p:grpSpPr>
          <a:xfrm>
            <a:off x="-132432" y="2556638"/>
            <a:ext cx="9289033" cy="2501680"/>
            <a:chOff x="-422392" y="1808163"/>
            <a:chExt cx="12614392" cy="4357687"/>
          </a:xfrm>
        </p:grpSpPr>
        <p:sp>
          <p:nvSpPr>
            <p:cNvPr id="30" name="矩形 29"/>
            <p:cNvSpPr/>
            <p:nvPr/>
          </p:nvSpPr>
          <p:spPr>
            <a:xfrm>
              <a:off x="1728902" y="1808163"/>
              <a:ext cx="10463098" cy="4357687"/>
            </a:xfrm>
            <a:prstGeom prst="rect">
              <a:avLst/>
            </a:prstGeom>
            <a:solidFill>
              <a:srgbClr val="E79367"/>
            </a:solid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400" b="0" i="0" u="none" strike="noStrike" kern="0" cap="none" spc="0" normalizeH="0" baseline="0" noProof="0">
                <a:ln>
                  <a:noFill/>
                </a:ln>
                <a:solidFill>
                  <a:sysClr val="window" lastClr="FFFFFF"/>
                </a:solidFill>
                <a:effectLst/>
                <a:uLnTx/>
                <a:uFillTx/>
                <a:latin typeface="Calibri"/>
                <a:ea typeface="微软雅黑"/>
                <a:cs typeface="+mn-cs"/>
              </a:endParaRPr>
            </a:p>
          </p:txBody>
        </p:sp>
        <p:sp>
          <p:nvSpPr>
            <p:cNvPr id="32" name="矩形 31"/>
            <p:cNvSpPr/>
            <p:nvPr/>
          </p:nvSpPr>
          <p:spPr>
            <a:xfrm>
              <a:off x="66539" y="2285999"/>
              <a:ext cx="3422510" cy="965201"/>
            </a:xfrm>
            <a:prstGeom prst="rect">
              <a:avLst/>
            </a:prstGeom>
            <a:solidFill>
              <a:srgbClr val="F1D289"/>
            </a:solid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400" b="0" i="0" u="none" strike="noStrike" kern="0" cap="none" spc="0" normalizeH="0" baseline="0" noProof="0">
                <a:ln>
                  <a:noFill/>
                </a:ln>
                <a:solidFill>
                  <a:sysClr val="window" lastClr="FFFFFF"/>
                </a:solidFill>
                <a:effectLst/>
                <a:uLnTx/>
                <a:uFillTx/>
                <a:latin typeface="Calibri"/>
                <a:ea typeface="微软雅黑"/>
                <a:cs typeface="+mn-cs"/>
              </a:endParaRPr>
            </a:p>
          </p:txBody>
        </p:sp>
        <p:sp>
          <p:nvSpPr>
            <p:cNvPr id="33" name="标题 3"/>
            <p:cNvSpPr txBox="1">
              <a:spLocks/>
            </p:cNvSpPr>
            <p:nvPr/>
          </p:nvSpPr>
          <p:spPr bwMode="auto">
            <a:xfrm>
              <a:off x="-422392" y="2105025"/>
              <a:ext cx="3706125"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panose="020F0502020204030204" pitchFamily="34" charset="0"/>
                  <a:ea typeface="微软雅黑" panose="020B0503020204020204" pitchFamily="34" charset="-122"/>
                </a:defRPr>
              </a:lvl2pPr>
              <a:lvl3pPr algn="l" rtl="0" eaLnBrk="0" fontAlgn="base" hangingPunct="0">
                <a:lnSpc>
                  <a:spcPct val="90000"/>
                </a:lnSpc>
                <a:spcBef>
                  <a:spcPct val="0"/>
                </a:spcBef>
                <a:spcAft>
                  <a:spcPct val="0"/>
                </a:spcAft>
                <a:defRPr sz="4400">
                  <a:solidFill>
                    <a:schemeClr val="tx1"/>
                  </a:solidFill>
                  <a:latin typeface="Calibri" panose="020F0502020204030204" pitchFamily="34" charset="0"/>
                  <a:ea typeface="微软雅黑" panose="020B0503020204020204" pitchFamily="34" charset="-122"/>
                </a:defRPr>
              </a:lvl3pPr>
              <a:lvl4pPr algn="l" rtl="0" eaLnBrk="0" fontAlgn="base" hangingPunct="0">
                <a:lnSpc>
                  <a:spcPct val="90000"/>
                </a:lnSpc>
                <a:spcBef>
                  <a:spcPct val="0"/>
                </a:spcBef>
                <a:spcAft>
                  <a:spcPct val="0"/>
                </a:spcAft>
                <a:defRPr sz="4400">
                  <a:solidFill>
                    <a:schemeClr val="tx1"/>
                  </a:solidFill>
                  <a:latin typeface="Calibri" panose="020F0502020204030204" pitchFamily="34" charset="0"/>
                  <a:ea typeface="微软雅黑" panose="020B0503020204020204" pitchFamily="34" charset="-122"/>
                </a:defRPr>
              </a:lvl4pPr>
              <a:lvl5pPr algn="l" rtl="0" eaLnBrk="0" fontAlgn="base" hangingPunct="0">
                <a:lnSpc>
                  <a:spcPct val="90000"/>
                </a:lnSpc>
                <a:spcBef>
                  <a:spcPct val="0"/>
                </a:spcBef>
                <a:spcAft>
                  <a:spcPct val="0"/>
                </a:spcAft>
                <a:defRPr sz="4400">
                  <a:solidFill>
                    <a:schemeClr val="tx1"/>
                  </a:solidFill>
                  <a:latin typeface="Calibri" panose="020F0502020204030204" pitchFamily="34" charset="0"/>
                  <a:ea typeface="微软雅黑" panose="020B0503020204020204" pitchFamily="34" charset="-122"/>
                </a:defRPr>
              </a:lvl5pPr>
              <a:lvl6pPr marL="457200" algn="l" rtl="0" fontAlgn="base">
                <a:lnSpc>
                  <a:spcPct val="90000"/>
                </a:lnSpc>
                <a:spcBef>
                  <a:spcPct val="0"/>
                </a:spcBef>
                <a:spcAft>
                  <a:spcPct val="0"/>
                </a:spcAft>
                <a:defRPr sz="4400">
                  <a:solidFill>
                    <a:schemeClr val="tx1"/>
                  </a:solidFill>
                  <a:latin typeface="Calibri" panose="020F0502020204030204" pitchFamily="34" charset="0"/>
                  <a:ea typeface="微软雅黑" panose="020B0503020204020204" pitchFamily="34" charset="-122"/>
                </a:defRPr>
              </a:lvl6pPr>
              <a:lvl7pPr marL="914400" algn="l" rtl="0" fontAlgn="base">
                <a:lnSpc>
                  <a:spcPct val="90000"/>
                </a:lnSpc>
                <a:spcBef>
                  <a:spcPct val="0"/>
                </a:spcBef>
                <a:spcAft>
                  <a:spcPct val="0"/>
                </a:spcAft>
                <a:defRPr sz="4400">
                  <a:solidFill>
                    <a:schemeClr val="tx1"/>
                  </a:solidFill>
                  <a:latin typeface="Calibri" panose="020F0502020204030204" pitchFamily="34" charset="0"/>
                  <a:ea typeface="微软雅黑" panose="020B0503020204020204" pitchFamily="34" charset="-122"/>
                </a:defRPr>
              </a:lvl7pPr>
              <a:lvl8pPr marL="1371600" algn="l" rtl="0" fontAlgn="base">
                <a:lnSpc>
                  <a:spcPct val="90000"/>
                </a:lnSpc>
                <a:spcBef>
                  <a:spcPct val="0"/>
                </a:spcBef>
                <a:spcAft>
                  <a:spcPct val="0"/>
                </a:spcAft>
                <a:defRPr sz="4400">
                  <a:solidFill>
                    <a:schemeClr val="tx1"/>
                  </a:solidFill>
                  <a:latin typeface="Calibri" panose="020F0502020204030204" pitchFamily="34" charset="0"/>
                  <a:ea typeface="微软雅黑" panose="020B0503020204020204" pitchFamily="34" charset="-122"/>
                </a:defRPr>
              </a:lvl8pPr>
              <a:lvl9pPr marL="1828800" algn="l" rtl="0" fontAlgn="base">
                <a:lnSpc>
                  <a:spcPct val="90000"/>
                </a:lnSpc>
                <a:spcBef>
                  <a:spcPct val="0"/>
                </a:spcBef>
                <a:spcAft>
                  <a:spcPct val="0"/>
                </a:spcAft>
                <a:defRPr sz="4400">
                  <a:solidFill>
                    <a:schemeClr val="tx1"/>
                  </a:solidFill>
                  <a:latin typeface="Calibri" panose="020F0502020204030204" pitchFamily="34" charset="0"/>
                  <a:ea typeface="微软雅黑" panose="020B0503020204020204" pitchFamily="34" charset="-122"/>
                </a:defRPr>
              </a:lvl9pPr>
            </a:lstStyle>
            <a:p>
              <a:pPr marL="0" marR="0" lvl="0" indent="0" algn="r" defTabSz="914400" rtl="0" eaLnBrk="1" fontAlgn="auto" latinLnBrk="0" hangingPunct="1">
                <a:lnSpc>
                  <a:spcPct val="90000"/>
                </a:lnSpc>
                <a:spcBef>
                  <a:spcPct val="0"/>
                </a:spcBef>
                <a:spcAft>
                  <a:spcPts val="0"/>
                </a:spcAft>
                <a:buClrTx/>
                <a:buSzTx/>
                <a:buFontTx/>
                <a:buNone/>
                <a:tabLst/>
                <a:defRPr/>
              </a:pPr>
              <a:r>
                <a:rPr kumimoji="0" lang="en-US" altLang="zh-CN" sz="3200" b="0" i="0" u="none" strike="noStrike" kern="1200" cap="all" spc="0" normalizeH="0" baseline="0" noProof="0" dirty="0" smtClean="0">
                  <a:ln>
                    <a:noFill/>
                  </a:ln>
                  <a:solidFill>
                    <a:sysClr val="window" lastClr="FFFFFF"/>
                  </a:solidFill>
                  <a:effectLst/>
                  <a:uLnTx/>
                  <a:uFillTx/>
                  <a:latin typeface="Calibri"/>
                  <a:ea typeface="微软雅黑"/>
                  <a:cs typeface="+mj-cs"/>
                </a:rPr>
                <a:t>2 Parts</a:t>
              </a:r>
            </a:p>
          </p:txBody>
        </p:sp>
        <p:cxnSp>
          <p:nvCxnSpPr>
            <p:cNvPr id="34" name="直接连接符 33"/>
            <p:cNvCxnSpPr/>
            <p:nvPr/>
          </p:nvCxnSpPr>
          <p:spPr>
            <a:xfrm>
              <a:off x="3025478" y="2105025"/>
              <a:ext cx="952499" cy="993775"/>
            </a:xfrm>
            <a:prstGeom prst="line">
              <a:avLst/>
            </a:prstGeom>
            <a:noFill/>
            <a:ln w="6350" cap="flat" cmpd="sng" algn="ctr">
              <a:solidFill>
                <a:sysClr val="window" lastClr="FFFFFF"/>
              </a:solidFill>
              <a:prstDash val="solid"/>
              <a:miter lim="800000"/>
            </a:ln>
            <a:effectLst/>
          </p:spPr>
        </p:cxnSp>
        <p:cxnSp>
          <p:nvCxnSpPr>
            <p:cNvPr id="35" name="直接连接符 34"/>
            <p:cNvCxnSpPr/>
            <p:nvPr/>
          </p:nvCxnSpPr>
          <p:spPr>
            <a:xfrm>
              <a:off x="3025478" y="1952624"/>
              <a:ext cx="952499" cy="993775"/>
            </a:xfrm>
            <a:prstGeom prst="line">
              <a:avLst/>
            </a:prstGeom>
            <a:noFill/>
            <a:ln w="6350" cap="flat" cmpd="sng" algn="ctr">
              <a:solidFill>
                <a:sysClr val="window" lastClr="FFFFFF"/>
              </a:solidFill>
              <a:prstDash val="solid"/>
              <a:miter lim="800000"/>
            </a:ln>
            <a:effectLst/>
          </p:spPr>
        </p:cxnSp>
      </p:grpSp>
      <p:sp>
        <p:nvSpPr>
          <p:cNvPr id="61" name="矩形 21"/>
          <p:cNvSpPr>
            <a:spLocks noChangeArrowheads="1"/>
          </p:cNvSpPr>
          <p:nvPr/>
        </p:nvSpPr>
        <p:spPr bwMode="auto">
          <a:xfrm>
            <a:off x="3275856" y="3526430"/>
            <a:ext cx="5760640" cy="12032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171450" lvl="0" indent="-171450" algn="just">
              <a:lnSpc>
                <a:spcPts val="3000"/>
              </a:lnSpc>
              <a:buFont typeface="Arial" pitchFamily="34" charset="0"/>
              <a:buChar char="•"/>
              <a:defRPr/>
            </a:pPr>
            <a:r>
              <a:rPr lang="zh-CN" altLang="en-US" sz="1600" kern="0" spc="150" dirty="0" smtClean="0">
                <a:solidFill>
                  <a:sysClr val="window" lastClr="FFFFFF"/>
                </a:solidFill>
                <a:ea typeface="微软雅黑"/>
              </a:rPr>
              <a:t>归档</a:t>
            </a:r>
            <a:r>
              <a:rPr lang="zh-CN" altLang="en-US" sz="1600" kern="0" spc="150" dirty="0">
                <a:solidFill>
                  <a:sysClr val="window" lastClr="FFFFFF"/>
                </a:solidFill>
                <a:ea typeface="微软雅黑"/>
              </a:rPr>
              <a:t>电子文件进行真实性、可靠性、完整性、可用性的鉴定，并由相关责任人确认后，办理移交</a:t>
            </a:r>
            <a:r>
              <a:rPr lang="zh-CN" altLang="en-US" sz="1600" kern="0" spc="150" dirty="0" smtClean="0">
                <a:solidFill>
                  <a:sysClr val="window" lastClr="FFFFFF"/>
                </a:solidFill>
                <a:ea typeface="微软雅黑"/>
              </a:rPr>
              <a:t>手续</a:t>
            </a:r>
            <a:endParaRPr lang="en-US" altLang="zh-CN" sz="1600" kern="0" spc="150" dirty="0" smtClean="0">
              <a:solidFill>
                <a:sysClr val="window" lastClr="FFFFFF"/>
              </a:solidFill>
              <a:ea typeface="微软雅黑"/>
            </a:endParaRPr>
          </a:p>
          <a:p>
            <a:pPr marL="171450" lvl="0" indent="-171450" algn="just">
              <a:lnSpc>
                <a:spcPts val="3000"/>
              </a:lnSpc>
              <a:buFont typeface="Arial" pitchFamily="34" charset="0"/>
              <a:buChar char="•"/>
              <a:defRPr/>
            </a:pPr>
            <a:r>
              <a:rPr lang="zh-CN" altLang="en-US" sz="1600" kern="0" spc="150" dirty="0" smtClean="0">
                <a:solidFill>
                  <a:sysClr val="window" lastClr="FFFFFF"/>
                </a:solidFill>
                <a:ea typeface="微软雅黑"/>
              </a:rPr>
              <a:t>电子</a:t>
            </a:r>
            <a:r>
              <a:rPr lang="zh-CN" altLang="en-US" sz="1600" kern="0" spc="150" dirty="0">
                <a:solidFill>
                  <a:sysClr val="window" lastClr="FFFFFF"/>
                </a:solidFill>
                <a:ea typeface="微软雅黑"/>
              </a:rPr>
              <a:t>文件及其元数据一并收集、</a:t>
            </a:r>
            <a:r>
              <a:rPr lang="zh-CN" altLang="en-US" sz="1600" kern="0" spc="150" dirty="0" smtClean="0">
                <a:solidFill>
                  <a:sysClr val="window" lastClr="FFFFFF"/>
                </a:solidFill>
                <a:ea typeface="微软雅黑"/>
              </a:rPr>
              <a:t>归档</a:t>
            </a:r>
            <a:endParaRPr lang="en-US" altLang="zh-CN" sz="1600" kern="0" spc="150" dirty="0" smtClean="0">
              <a:solidFill>
                <a:sysClr val="window" lastClr="FFFFFF"/>
              </a:solidFill>
              <a:ea typeface="微软雅黑"/>
            </a:endParaRPr>
          </a:p>
        </p:txBody>
      </p:sp>
      <p:sp>
        <p:nvSpPr>
          <p:cNvPr id="23" name="标题 3"/>
          <p:cNvSpPr txBox="1">
            <a:spLocks/>
          </p:cNvSpPr>
          <p:nvPr/>
        </p:nvSpPr>
        <p:spPr bwMode="auto">
          <a:xfrm>
            <a:off x="395536" y="343017"/>
            <a:ext cx="4608512" cy="1002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panose="020F0502020204030204" pitchFamily="34" charset="0"/>
                <a:ea typeface="微软雅黑" panose="020B0503020204020204" pitchFamily="34" charset="-122"/>
              </a:defRPr>
            </a:lvl2pPr>
            <a:lvl3pPr algn="l" rtl="0" eaLnBrk="0" fontAlgn="base" hangingPunct="0">
              <a:lnSpc>
                <a:spcPct val="90000"/>
              </a:lnSpc>
              <a:spcBef>
                <a:spcPct val="0"/>
              </a:spcBef>
              <a:spcAft>
                <a:spcPct val="0"/>
              </a:spcAft>
              <a:defRPr sz="4400">
                <a:solidFill>
                  <a:schemeClr val="tx1"/>
                </a:solidFill>
                <a:latin typeface="Calibri" panose="020F0502020204030204" pitchFamily="34" charset="0"/>
                <a:ea typeface="微软雅黑" panose="020B0503020204020204" pitchFamily="34" charset="-122"/>
              </a:defRPr>
            </a:lvl3pPr>
            <a:lvl4pPr algn="l" rtl="0" eaLnBrk="0" fontAlgn="base" hangingPunct="0">
              <a:lnSpc>
                <a:spcPct val="90000"/>
              </a:lnSpc>
              <a:spcBef>
                <a:spcPct val="0"/>
              </a:spcBef>
              <a:spcAft>
                <a:spcPct val="0"/>
              </a:spcAft>
              <a:defRPr sz="4400">
                <a:solidFill>
                  <a:schemeClr val="tx1"/>
                </a:solidFill>
                <a:latin typeface="Calibri" panose="020F0502020204030204" pitchFamily="34" charset="0"/>
                <a:ea typeface="微软雅黑" panose="020B0503020204020204" pitchFamily="34" charset="-122"/>
              </a:defRPr>
            </a:lvl4pPr>
            <a:lvl5pPr algn="l" rtl="0" eaLnBrk="0" fontAlgn="base" hangingPunct="0">
              <a:lnSpc>
                <a:spcPct val="90000"/>
              </a:lnSpc>
              <a:spcBef>
                <a:spcPct val="0"/>
              </a:spcBef>
              <a:spcAft>
                <a:spcPct val="0"/>
              </a:spcAft>
              <a:defRPr sz="4400">
                <a:solidFill>
                  <a:schemeClr val="tx1"/>
                </a:solidFill>
                <a:latin typeface="Calibri" panose="020F0502020204030204" pitchFamily="34" charset="0"/>
                <a:ea typeface="微软雅黑" panose="020B0503020204020204" pitchFamily="34" charset="-122"/>
              </a:defRPr>
            </a:lvl5pPr>
            <a:lvl6pPr marL="457200" algn="l" rtl="0" fontAlgn="base">
              <a:lnSpc>
                <a:spcPct val="90000"/>
              </a:lnSpc>
              <a:spcBef>
                <a:spcPct val="0"/>
              </a:spcBef>
              <a:spcAft>
                <a:spcPct val="0"/>
              </a:spcAft>
              <a:defRPr sz="4400">
                <a:solidFill>
                  <a:schemeClr val="tx1"/>
                </a:solidFill>
                <a:latin typeface="Calibri" panose="020F0502020204030204" pitchFamily="34" charset="0"/>
                <a:ea typeface="微软雅黑" panose="020B0503020204020204" pitchFamily="34" charset="-122"/>
              </a:defRPr>
            </a:lvl6pPr>
            <a:lvl7pPr marL="914400" algn="l" rtl="0" fontAlgn="base">
              <a:lnSpc>
                <a:spcPct val="90000"/>
              </a:lnSpc>
              <a:spcBef>
                <a:spcPct val="0"/>
              </a:spcBef>
              <a:spcAft>
                <a:spcPct val="0"/>
              </a:spcAft>
              <a:defRPr sz="4400">
                <a:solidFill>
                  <a:schemeClr val="tx1"/>
                </a:solidFill>
                <a:latin typeface="Calibri" panose="020F0502020204030204" pitchFamily="34" charset="0"/>
                <a:ea typeface="微软雅黑" panose="020B0503020204020204" pitchFamily="34" charset="-122"/>
              </a:defRPr>
            </a:lvl7pPr>
            <a:lvl8pPr marL="1371600" algn="l" rtl="0" fontAlgn="base">
              <a:lnSpc>
                <a:spcPct val="90000"/>
              </a:lnSpc>
              <a:spcBef>
                <a:spcPct val="0"/>
              </a:spcBef>
              <a:spcAft>
                <a:spcPct val="0"/>
              </a:spcAft>
              <a:defRPr sz="4400">
                <a:solidFill>
                  <a:schemeClr val="tx1"/>
                </a:solidFill>
                <a:latin typeface="Calibri" panose="020F0502020204030204" pitchFamily="34" charset="0"/>
                <a:ea typeface="微软雅黑" panose="020B0503020204020204" pitchFamily="34" charset="-122"/>
              </a:defRPr>
            </a:lvl8pPr>
            <a:lvl9pPr marL="1828800" algn="l" rtl="0" fontAlgn="base">
              <a:lnSpc>
                <a:spcPct val="90000"/>
              </a:lnSpc>
              <a:spcBef>
                <a:spcPct val="0"/>
              </a:spcBef>
              <a:spcAft>
                <a:spcPct val="0"/>
              </a:spcAft>
              <a:defRPr sz="4400">
                <a:solidFill>
                  <a:schemeClr val="tx1"/>
                </a:solidFill>
                <a:latin typeface="Calibri" panose="020F0502020204030204" pitchFamily="34" charset="0"/>
                <a:ea typeface="微软雅黑" panose="020B0503020204020204" pitchFamily="34" charset="-122"/>
              </a:defRPr>
            </a:lvl9pPr>
          </a:lstStyle>
          <a:p>
            <a:pPr lvl="0" eaLnBrk="1" fontAlgn="auto" hangingPunct="1">
              <a:spcAft>
                <a:spcPts val="0"/>
              </a:spcAft>
              <a:defRPr/>
            </a:pPr>
            <a:r>
              <a:rPr lang="zh-CN" altLang="en-US" sz="3600" cap="all" dirty="0" smtClean="0">
                <a:solidFill>
                  <a:srgbClr val="487360"/>
                </a:solidFill>
                <a:ea typeface="微软雅黑"/>
              </a:rPr>
              <a:t>电子文件归档要求</a:t>
            </a:r>
            <a:endParaRPr lang="zh-CN" altLang="en-US" sz="3600" cap="all" dirty="0">
              <a:solidFill>
                <a:srgbClr val="487360"/>
              </a:solidFill>
              <a:ea typeface="微软雅黑"/>
            </a:endParaRPr>
          </a:p>
        </p:txBody>
      </p:sp>
    </p:spTree>
    <p:extLst>
      <p:ext uri="{BB962C8B-B14F-4D97-AF65-F5344CB8AC3E}">
        <p14:creationId xmlns:p14="http://schemas.microsoft.com/office/powerpoint/2010/main" val="175281645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55898" y="481236"/>
            <a:ext cx="4984057" cy="461665"/>
          </a:xfrm>
          <a:prstGeom prst="rect">
            <a:avLst/>
          </a:prstGeom>
          <a:noFill/>
        </p:spPr>
        <p:txBody>
          <a:bodyPr wrap="none" rtlCol="0">
            <a:spAutoFit/>
          </a:bodyPr>
          <a:lstStyle/>
          <a:p>
            <a:r>
              <a:rPr lang="zh-CN" altLang="en-US" sz="2400" b="1" dirty="0" smtClean="0">
                <a:solidFill>
                  <a:srgbClr val="002060"/>
                </a:solidFill>
                <a:latin typeface="微软雅黑" pitchFamily="34" charset="-122"/>
                <a:ea typeface="微软雅黑" pitchFamily="34" charset="-122"/>
              </a:rPr>
              <a:t>第三部分  特殊载体文件材料的整理</a:t>
            </a:r>
            <a:endParaRPr lang="zh-CN" altLang="en-US" sz="2400" b="1" dirty="0">
              <a:solidFill>
                <a:srgbClr val="002060"/>
              </a:solidFill>
              <a:latin typeface="微软雅黑" pitchFamily="34" charset="-122"/>
              <a:ea typeface="微软雅黑" pitchFamily="34" charset="-122"/>
            </a:endParaRPr>
          </a:p>
        </p:txBody>
      </p:sp>
      <p:grpSp>
        <p:nvGrpSpPr>
          <p:cNvPr id="29" name="组合 28"/>
          <p:cNvGrpSpPr/>
          <p:nvPr/>
        </p:nvGrpSpPr>
        <p:grpSpPr>
          <a:xfrm>
            <a:off x="-108520" y="1880818"/>
            <a:ext cx="9289033" cy="3208930"/>
            <a:chOff x="-422392" y="1808163"/>
            <a:chExt cx="12614393" cy="4357687"/>
          </a:xfrm>
        </p:grpSpPr>
        <p:sp>
          <p:nvSpPr>
            <p:cNvPr id="30" name="矩形 29"/>
            <p:cNvSpPr/>
            <p:nvPr/>
          </p:nvSpPr>
          <p:spPr>
            <a:xfrm>
              <a:off x="1728902" y="1808163"/>
              <a:ext cx="10463099" cy="4357687"/>
            </a:xfrm>
            <a:prstGeom prst="rect">
              <a:avLst/>
            </a:prstGeom>
            <a:solidFill>
              <a:srgbClr val="E79367"/>
            </a:solid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400" b="0" i="0" u="none" strike="noStrike" kern="0" cap="none" spc="0" normalizeH="0" baseline="0" noProof="0">
                <a:ln>
                  <a:noFill/>
                </a:ln>
                <a:solidFill>
                  <a:sysClr val="window" lastClr="FFFFFF"/>
                </a:solidFill>
                <a:effectLst/>
                <a:uLnTx/>
                <a:uFillTx/>
                <a:latin typeface="Calibri"/>
                <a:ea typeface="微软雅黑"/>
                <a:cs typeface="+mn-cs"/>
              </a:endParaRPr>
            </a:p>
          </p:txBody>
        </p:sp>
        <p:sp>
          <p:nvSpPr>
            <p:cNvPr id="32" name="矩形 31"/>
            <p:cNvSpPr/>
            <p:nvPr/>
          </p:nvSpPr>
          <p:spPr>
            <a:xfrm>
              <a:off x="66539" y="2285999"/>
              <a:ext cx="3422510" cy="965201"/>
            </a:xfrm>
            <a:prstGeom prst="rect">
              <a:avLst/>
            </a:prstGeom>
            <a:solidFill>
              <a:srgbClr val="F1D289"/>
            </a:solid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400" b="0" i="0" u="none" strike="noStrike" kern="0" cap="none" spc="0" normalizeH="0" baseline="0" noProof="0">
                <a:ln>
                  <a:noFill/>
                </a:ln>
                <a:solidFill>
                  <a:sysClr val="window" lastClr="FFFFFF"/>
                </a:solidFill>
                <a:effectLst/>
                <a:uLnTx/>
                <a:uFillTx/>
                <a:latin typeface="Calibri"/>
                <a:ea typeface="微软雅黑"/>
                <a:cs typeface="+mn-cs"/>
              </a:endParaRPr>
            </a:p>
          </p:txBody>
        </p:sp>
        <p:sp>
          <p:nvSpPr>
            <p:cNvPr id="33" name="标题 3"/>
            <p:cNvSpPr txBox="1">
              <a:spLocks/>
            </p:cNvSpPr>
            <p:nvPr/>
          </p:nvSpPr>
          <p:spPr bwMode="auto">
            <a:xfrm>
              <a:off x="-422392" y="2105025"/>
              <a:ext cx="3706125"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panose="020F0502020204030204" pitchFamily="34" charset="0"/>
                  <a:ea typeface="微软雅黑" panose="020B0503020204020204" pitchFamily="34" charset="-122"/>
                </a:defRPr>
              </a:lvl2pPr>
              <a:lvl3pPr algn="l" rtl="0" eaLnBrk="0" fontAlgn="base" hangingPunct="0">
                <a:lnSpc>
                  <a:spcPct val="90000"/>
                </a:lnSpc>
                <a:spcBef>
                  <a:spcPct val="0"/>
                </a:spcBef>
                <a:spcAft>
                  <a:spcPct val="0"/>
                </a:spcAft>
                <a:defRPr sz="4400">
                  <a:solidFill>
                    <a:schemeClr val="tx1"/>
                  </a:solidFill>
                  <a:latin typeface="Calibri" panose="020F0502020204030204" pitchFamily="34" charset="0"/>
                  <a:ea typeface="微软雅黑" panose="020B0503020204020204" pitchFamily="34" charset="-122"/>
                </a:defRPr>
              </a:lvl3pPr>
              <a:lvl4pPr algn="l" rtl="0" eaLnBrk="0" fontAlgn="base" hangingPunct="0">
                <a:lnSpc>
                  <a:spcPct val="90000"/>
                </a:lnSpc>
                <a:spcBef>
                  <a:spcPct val="0"/>
                </a:spcBef>
                <a:spcAft>
                  <a:spcPct val="0"/>
                </a:spcAft>
                <a:defRPr sz="4400">
                  <a:solidFill>
                    <a:schemeClr val="tx1"/>
                  </a:solidFill>
                  <a:latin typeface="Calibri" panose="020F0502020204030204" pitchFamily="34" charset="0"/>
                  <a:ea typeface="微软雅黑" panose="020B0503020204020204" pitchFamily="34" charset="-122"/>
                </a:defRPr>
              </a:lvl4pPr>
              <a:lvl5pPr algn="l" rtl="0" eaLnBrk="0" fontAlgn="base" hangingPunct="0">
                <a:lnSpc>
                  <a:spcPct val="90000"/>
                </a:lnSpc>
                <a:spcBef>
                  <a:spcPct val="0"/>
                </a:spcBef>
                <a:spcAft>
                  <a:spcPct val="0"/>
                </a:spcAft>
                <a:defRPr sz="4400">
                  <a:solidFill>
                    <a:schemeClr val="tx1"/>
                  </a:solidFill>
                  <a:latin typeface="Calibri" panose="020F0502020204030204" pitchFamily="34" charset="0"/>
                  <a:ea typeface="微软雅黑" panose="020B0503020204020204" pitchFamily="34" charset="-122"/>
                </a:defRPr>
              </a:lvl5pPr>
              <a:lvl6pPr marL="457200" algn="l" rtl="0" fontAlgn="base">
                <a:lnSpc>
                  <a:spcPct val="90000"/>
                </a:lnSpc>
                <a:spcBef>
                  <a:spcPct val="0"/>
                </a:spcBef>
                <a:spcAft>
                  <a:spcPct val="0"/>
                </a:spcAft>
                <a:defRPr sz="4400">
                  <a:solidFill>
                    <a:schemeClr val="tx1"/>
                  </a:solidFill>
                  <a:latin typeface="Calibri" panose="020F0502020204030204" pitchFamily="34" charset="0"/>
                  <a:ea typeface="微软雅黑" panose="020B0503020204020204" pitchFamily="34" charset="-122"/>
                </a:defRPr>
              </a:lvl6pPr>
              <a:lvl7pPr marL="914400" algn="l" rtl="0" fontAlgn="base">
                <a:lnSpc>
                  <a:spcPct val="90000"/>
                </a:lnSpc>
                <a:spcBef>
                  <a:spcPct val="0"/>
                </a:spcBef>
                <a:spcAft>
                  <a:spcPct val="0"/>
                </a:spcAft>
                <a:defRPr sz="4400">
                  <a:solidFill>
                    <a:schemeClr val="tx1"/>
                  </a:solidFill>
                  <a:latin typeface="Calibri" panose="020F0502020204030204" pitchFamily="34" charset="0"/>
                  <a:ea typeface="微软雅黑" panose="020B0503020204020204" pitchFamily="34" charset="-122"/>
                </a:defRPr>
              </a:lvl7pPr>
              <a:lvl8pPr marL="1371600" algn="l" rtl="0" fontAlgn="base">
                <a:lnSpc>
                  <a:spcPct val="90000"/>
                </a:lnSpc>
                <a:spcBef>
                  <a:spcPct val="0"/>
                </a:spcBef>
                <a:spcAft>
                  <a:spcPct val="0"/>
                </a:spcAft>
                <a:defRPr sz="4400">
                  <a:solidFill>
                    <a:schemeClr val="tx1"/>
                  </a:solidFill>
                  <a:latin typeface="Calibri" panose="020F0502020204030204" pitchFamily="34" charset="0"/>
                  <a:ea typeface="微软雅黑" panose="020B0503020204020204" pitchFamily="34" charset="-122"/>
                </a:defRPr>
              </a:lvl8pPr>
              <a:lvl9pPr marL="1828800" algn="l" rtl="0" fontAlgn="base">
                <a:lnSpc>
                  <a:spcPct val="90000"/>
                </a:lnSpc>
                <a:spcBef>
                  <a:spcPct val="0"/>
                </a:spcBef>
                <a:spcAft>
                  <a:spcPct val="0"/>
                </a:spcAft>
                <a:defRPr sz="4400">
                  <a:solidFill>
                    <a:schemeClr val="tx1"/>
                  </a:solidFill>
                  <a:latin typeface="Calibri" panose="020F0502020204030204" pitchFamily="34" charset="0"/>
                  <a:ea typeface="微软雅黑" panose="020B0503020204020204" pitchFamily="34" charset="-122"/>
                </a:defRPr>
              </a:lvl9pPr>
            </a:lstStyle>
            <a:p>
              <a:pPr marL="0" marR="0" lvl="0" indent="0" algn="r" defTabSz="914400" rtl="0" eaLnBrk="1" fontAlgn="auto" latinLnBrk="0" hangingPunct="1">
                <a:lnSpc>
                  <a:spcPct val="90000"/>
                </a:lnSpc>
                <a:spcBef>
                  <a:spcPct val="0"/>
                </a:spcBef>
                <a:spcAft>
                  <a:spcPts val="0"/>
                </a:spcAft>
                <a:buClrTx/>
                <a:buSzTx/>
                <a:buFontTx/>
                <a:buNone/>
                <a:tabLst/>
                <a:defRPr/>
              </a:pPr>
              <a:r>
                <a:rPr kumimoji="0" lang="en-US" altLang="zh-CN" sz="3200" b="0" i="0" u="none" strike="noStrike" kern="1200" cap="all" spc="0" normalizeH="0" baseline="0" noProof="0" dirty="0" smtClean="0">
                  <a:ln>
                    <a:noFill/>
                  </a:ln>
                  <a:solidFill>
                    <a:sysClr val="window" lastClr="FFFFFF"/>
                  </a:solidFill>
                  <a:effectLst/>
                  <a:uLnTx/>
                  <a:uFillTx/>
                  <a:latin typeface="Calibri"/>
                  <a:ea typeface="微软雅黑"/>
                  <a:cs typeface="+mj-cs"/>
                </a:rPr>
                <a:t>2 Parts</a:t>
              </a:r>
            </a:p>
          </p:txBody>
        </p:sp>
        <p:cxnSp>
          <p:nvCxnSpPr>
            <p:cNvPr id="34" name="直接连接符 33"/>
            <p:cNvCxnSpPr/>
            <p:nvPr/>
          </p:nvCxnSpPr>
          <p:spPr>
            <a:xfrm>
              <a:off x="3025478" y="2105025"/>
              <a:ext cx="952499" cy="993775"/>
            </a:xfrm>
            <a:prstGeom prst="line">
              <a:avLst/>
            </a:prstGeom>
            <a:noFill/>
            <a:ln w="6350" cap="flat" cmpd="sng" algn="ctr">
              <a:solidFill>
                <a:sysClr val="window" lastClr="FFFFFF"/>
              </a:solidFill>
              <a:prstDash val="solid"/>
              <a:miter lim="800000"/>
            </a:ln>
            <a:effectLst/>
          </p:spPr>
        </p:cxnSp>
        <p:cxnSp>
          <p:nvCxnSpPr>
            <p:cNvPr id="35" name="直接连接符 34"/>
            <p:cNvCxnSpPr/>
            <p:nvPr/>
          </p:nvCxnSpPr>
          <p:spPr>
            <a:xfrm>
              <a:off x="3025478" y="1952624"/>
              <a:ext cx="952499" cy="993775"/>
            </a:xfrm>
            <a:prstGeom prst="line">
              <a:avLst/>
            </a:prstGeom>
            <a:noFill/>
            <a:ln w="6350" cap="flat" cmpd="sng" algn="ctr">
              <a:solidFill>
                <a:sysClr val="window" lastClr="FFFFFF"/>
              </a:solidFill>
              <a:prstDash val="solid"/>
              <a:miter lim="800000"/>
            </a:ln>
            <a:effectLst/>
          </p:spPr>
        </p:cxnSp>
        <p:cxnSp>
          <p:nvCxnSpPr>
            <p:cNvPr id="39" name="直接连接符 38"/>
            <p:cNvCxnSpPr/>
            <p:nvPr/>
          </p:nvCxnSpPr>
          <p:spPr>
            <a:xfrm>
              <a:off x="9258420" y="4322763"/>
              <a:ext cx="0" cy="1220787"/>
            </a:xfrm>
            <a:prstGeom prst="line">
              <a:avLst/>
            </a:prstGeom>
            <a:noFill/>
            <a:ln w="6350" cap="flat" cmpd="sng" algn="ctr">
              <a:solidFill>
                <a:sysClr val="window" lastClr="FFFFFF"/>
              </a:solidFill>
              <a:prstDash val="solid"/>
              <a:miter lim="800000"/>
            </a:ln>
            <a:effectLst/>
          </p:spPr>
        </p:cxnSp>
        <p:sp>
          <p:nvSpPr>
            <p:cNvPr id="43" name="矩形 27"/>
            <p:cNvSpPr>
              <a:spLocks noChangeArrowheads="1"/>
            </p:cNvSpPr>
            <p:nvPr/>
          </p:nvSpPr>
          <p:spPr bwMode="auto">
            <a:xfrm>
              <a:off x="9733602" y="4589463"/>
              <a:ext cx="1871682" cy="8150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171450" lvl="0" indent="-171450">
                <a:buFont typeface="Arial" pitchFamily="34" charset="0"/>
                <a:buChar char="•"/>
                <a:defRPr/>
              </a:pPr>
              <a:r>
                <a:rPr lang="zh-CN" altLang="en-US" sz="1100" kern="0" dirty="0" smtClean="0">
                  <a:solidFill>
                    <a:sysClr val="window" lastClr="FFFFFF"/>
                  </a:solidFill>
                </a:rPr>
                <a:t>组件</a:t>
              </a:r>
              <a:endParaRPr lang="en-US" altLang="zh-CN" sz="1100" kern="0" dirty="0" smtClean="0">
                <a:solidFill>
                  <a:sysClr val="window" lastClr="FFFFFF"/>
                </a:solidFill>
              </a:endParaRPr>
            </a:p>
            <a:p>
              <a:pPr marL="171450" lvl="0" indent="-171450">
                <a:buFont typeface="Arial" pitchFamily="34" charset="0"/>
                <a:buChar char="•"/>
                <a:defRPr/>
              </a:pPr>
              <a:r>
                <a:rPr lang="zh-CN" altLang="en-US" sz="1100" kern="0" dirty="0" smtClean="0">
                  <a:solidFill>
                    <a:sysClr val="window" lastClr="FFFFFF"/>
                  </a:solidFill>
                </a:rPr>
                <a:t>整理要求</a:t>
              </a:r>
              <a:endParaRPr lang="en-US" altLang="zh-CN" sz="1100" kern="0" dirty="0" smtClean="0">
                <a:solidFill>
                  <a:sysClr val="window" lastClr="FFFFFF"/>
                </a:solidFill>
              </a:endParaRPr>
            </a:p>
            <a:p>
              <a:pPr lvl="0">
                <a:defRPr/>
              </a:pPr>
              <a:endParaRPr kumimoji="0" lang="zh-CN" altLang="en-US" sz="1100" b="0" i="0" u="none" strike="noStrike" kern="0" cap="none" spc="0" normalizeH="0" baseline="0" noProof="0" dirty="0" smtClean="0">
                <a:ln>
                  <a:noFill/>
                </a:ln>
                <a:solidFill>
                  <a:sysClr val="window" lastClr="FFFFFF"/>
                </a:solidFill>
                <a:effectLst/>
                <a:uLnTx/>
                <a:uFillTx/>
              </a:endParaRPr>
            </a:p>
          </p:txBody>
        </p:sp>
        <p:sp>
          <p:nvSpPr>
            <p:cNvPr id="44" name="矩形 43"/>
            <p:cNvSpPr/>
            <p:nvPr/>
          </p:nvSpPr>
          <p:spPr>
            <a:xfrm>
              <a:off x="9733602" y="4219575"/>
              <a:ext cx="1191177" cy="376161"/>
            </a:xfrm>
            <a:prstGeom prst="rect">
              <a:avLst/>
            </a:prstGeom>
          </p:spPr>
          <p:txBody>
            <a:bodyPr wrap="none">
              <a:spAutoFit/>
            </a:bodyPr>
            <a:lstStyle/>
            <a:p>
              <a:pPr lvl="0">
                <a:defRPr/>
              </a:pPr>
              <a:r>
                <a:rPr kumimoji="0" lang="zh-CN" altLang="en-US" sz="1200" b="0" i="0" u="none" strike="noStrike" kern="0" cap="none" spc="150" normalizeH="0" baseline="0" noProof="0" dirty="0" smtClean="0">
                  <a:ln>
                    <a:noFill/>
                  </a:ln>
                  <a:solidFill>
                    <a:sysClr val="window" lastClr="FFFFFF"/>
                  </a:solidFill>
                  <a:effectLst/>
                  <a:uLnTx/>
                  <a:uFillTx/>
                  <a:latin typeface="Calibri"/>
                  <a:ea typeface="微软雅黑"/>
                </a:rPr>
                <a:t>电子文件</a:t>
              </a:r>
              <a:endParaRPr kumimoji="0" lang="zh-TW" altLang="en-US" sz="1200" b="0" i="0" u="none" strike="noStrike" kern="0" cap="none" spc="150" normalizeH="0" baseline="0" noProof="0" dirty="0">
                <a:ln>
                  <a:noFill/>
                </a:ln>
                <a:solidFill>
                  <a:sysClr val="window" lastClr="FFFFFF"/>
                </a:solidFill>
                <a:effectLst/>
                <a:uLnTx/>
                <a:uFillTx/>
                <a:latin typeface="Calibri"/>
                <a:ea typeface="微软雅黑"/>
              </a:endParaRPr>
            </a:p>
          </p:txBody>
        </p:sp>
      </p:grpSp>
      <p:grpSp>
        <p:nvGrpSpPr>
          <p:cNvPr id="5" name="组合 4"/>
          <p:cNvGrpSpPr/>
          <p:nvPr/>
        </p:nvGrpSpPr>
        <p:grpSpPr>
          <a:xfrm>
            <a:off x="3705577" y="3660621"/>
            <a:ext cx="2954655" cy="877163"/>
            <a:chOff x="1763688" y="3660621"/>
            <a:chExt cx="2954655" cy="877163"/>
          </a:xfrm>
        </p:grpSpPr>
        <p:sp>
          <p:nvSpPr>
            <p:cNvPr id="60" name="矩形 59"/>
            <p:cNvSpPr/>
            <p:nvPr/>
          </p:nvSpPr>
          <p:spPr>
            <a:xfrm>
              <a:off x="1763688" y="3660621"/>
              <a:ext cx="2954655" cy="276999"/>
            </a:xfrm>
            <a:prstGeom prst="rect">
              <a:avLst/>
            </a:prstGeom>
          </p:spPr>
          <p:txBody>
            <a:bodyPr wrap="none">
              <a:spAutoFit/>
            </a:bodyPr>
            <a:lstStyle/>
            <a:p>
              <a:pPr lvl="0">
                <a:defRPr/>
              </a:pPr>
              <a:r>
                <a:rPr kumimoji="0" lang="zh-CN" altLang="en-US" sz="1200" b="0" i="0" u="none" strike="noStrike" kern="0" cap="none" spc="150" normalizeH="0" baseline="0" noProof="0" dirty="0" smtClean="0">
                  <a:ln>
                    <a:noFill/>
                  </a:ln>
                  <a:solidFill>
                    <a:sysClr val="window" lastClr="FFFFFF"/>
                  </a:solidFill>
                  <a:effectLst/>
                  <a:uLnTx/>
                  <a:uFillTx/>
                  <a:latin typeface="Calibri"/>
                  <a:ea typeface="微软雅黑"/>
                </a:rPr>
                <a:t>声像</a:t>
              </a:r>
              <a:r>
                <a:rPr lang="zh-CN" altLang="en-US" sz="1200" kern="0" spc="150" dirty="0">
                  <a:solidFill>
                    <a:sysClr val="window" lastClr="FFFFFF"/>
                  </a:solidFill>
                  <a:ea typeface="微软雅黑"/>
                </a:rPr>
                <a:t>文件（数码照片、音频、视频</a:t>
              </a:r>
              <a:r>
                <a:rPr lang="zh-CN" altLang="en-US" sz="1200" kern="0" spc="150" dirty="0" smtClean="0">
                  <a:solidFill>
                    <a:sysClr val="window" lastClr="FFFFFF"/>
                  </a:solidFill>
                  <a:ea typeface="微软雅黑"/>
                </a:rPr>
                <a:t>）</a:t>
              </a:r>
              <a:endParaRPr kumimoji="0" lang="zh-TW" altLang="en-US" sz="1200" b="0" i="0" u="none" strike="noStrike" kern="0" cap="none" spc="150" normalizeH="0" baseline="0" noProof="0" dirty="0">
                <a:ln>
                  <a:noFill/>
                </a:ln>
                <a:solidFill>
                  <a:sysClr val="window" lastClr="FFFFFF"/>
                </a:solidFill>
                <a:effectLst/>
                <a:uLnTx/>
                <a:uFillTx/>
                <a:latin typeface="Calibri"/>
                <a:ea typeface="微软雅黑"/>
              </a:endParaRPr>
            </a:p>
          </p:txBody>
        </p:sp>
        <p:sp>
          <p:nvSpPr>
            <p:cNvPr id="61" name="矩形 21"/>
            <p:cNvSpPr>
              <a:spLocks noChangeArrowheads="1"/>
            </p:cNvSpPr>
            <p:nvPr/>
          </p:nvSpPr>
          <p:spPr bwMode="auto">
            <a:xfrm>
              <a:off x="1867131" y="3937620"/>
              <a:ext cx="1132770" cy="600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171450" marR="0" lvl="0" indent="-171450" defTabSz="914400" eaLnBrk="1" fontAlgn="auto" latinLnBrk="0" hangingPunct="1">
                <a:lnSpc>
                  <a:spcPct val="100000"/>
                </a:lnSpc>
                <a:spcBef>
                  <a:spcPts val="0"/>
                </a:spcBef>
                <a:spcAft>
                  <a:spcPts val="0"/>
                </a:spcAft>
                <a:buClrTx/>
                <a:buSzTx/>
                <a:buFont typeface="Arial" pitchFamily="34" charset="0"/>
                <a:buChar char="•"/>
                <a:tabLst/>
                <a:defRPr/>
              </a:pPr>
              <a:r>
                <a:rPr lang="zh-CN" altLang="en-US" sz="1100" kern="0" dirty="0" smtClean="0">
                  <a:solidFill>
                    <a:sysClr val="window" lastClr="FFFFFF"/>
                  </a:solidFill>
                </a:rPr>
                <a:t>组件</a:t>
              </a:r>
              <a:endParaRPr lang="en-US" altLang="zh-CN" sz="1100" kern="0" dirty="0" smtClean="0">
                <a:solidFill>
                  <a:sysClr val="window" lastClr="FFFFFF"/>
                </a:solidFill>
              </a:endParaRPr>
            </a:p>
            <a:p>
              <a:pPr marL="171450" marR="0" lvl="0" indent="-171450" defTabSz="914400" eaLnBrk="1" fontAlgn="auto" latinLnBrk="0" hangingPunct="1">
                <a:lnSpc>
                  <a:spcPct val="100000"/>
                </a:lnSpc>
                <a:spcBef>
                  <a:spcPts val="0"/>
                </a:spcBef>
                <a:spcAft>
                  <a:spcPts val="0"/>
                </a:spcAft>
                <a:buClrTx/>
                <a:buSzTx/>
                <a:buFont typeface="Arial" pitchFamily="34" charset="0"/>
                <a:buChar char="•"/>
                <a:tabLst/>
                <a:defRPr/>
              </a:pPr>
              <a:r>
                <a:rPr kumimoji="0" lang="zh-CN" altLang="en-US" sz="1100" b="0" i="0" u="none" strike="noStrike" kern="0" cap="none" spc="0" normalizeH="0" baseline="0" noProof="0" dirty="0" smtClean="0">
                  <a:ln>
                    <a:noFill/>
                  </a:ln>
                  <a:solidFill>
                    <a:sysClr val="window" lastClr="FFFFFF"/>
                  </a:solidFill>
                  <a:effectLst/>
                  <a:uLnTx/>
                  <a:uFillTx/>
                </a:rPr>
                <a:t>排列</a:t>
              </a:r>
              <a:endParaRPr kumimoji="0" lang="en-US" altLang="zh-CN" sz="1100" b="0" i="0" u="none" strike="noStrike" kern="0" cap="none" spc="0" normalizeH="0" baseline="0" noProof="0" dirty="0" smtClean="0">
                <a:ln>
                  <a:noFill/>
                </a:ln>
                <a:solidFill>
                  <a:sysClr val="window" lastClr="FFFFFF"/>
                </a:solidFill>
                <a:effectLst/>
                <a:uLnTx/>
                <a:uFillTx/>
              </a:endParaRPr>
            </a:p>
            <a:p>
              <a:pPr marL="171450" marR="0" lvl="0" indent="-171450" defTabSz="914400" eaLnBrk="1" fontAlgn="auto" latinLnBrk="0" hangingPunct="1">
                <a:lnSpc>
                  <a:spcPct val="100000"/>
                </a:lnSpc>
                <a:spcBef>
                  <a:spcPts val="0"/>
                </a:spcBef>
                <a:spcAft>
                  <a:spcPts val="0"/>
                </a:spcAft>
                <a:buClrTx/>
                <a:buSzTx/>
                <a:buFont typeface="Arial" pitchFamily="34" charset="0"/>
                <a:buChar char="•"/>
                <a:tabLst/>
                <a:defRPr/>
              </a:pPr>
              <a:r>
                <a:rPr lang="zh-CN" altLang="en-US" sz="1100" kern="0" dirty="0" smtClean="0">
                  <a:solidFill>
                    <a:sysClr val="window" lastClr="FFFFFF"/>
                  </a:solidFill>
                </a:rPr>
                <a:t>命名</a:t>
              </a:r>
              <a:endParaRPr lang="en-US" altLang="zh-CN" sz="1100" kern="0" dirty="0" smtClean="0">
                <a:solidFill>
                  <a:sysClr val="window" lastClr="FFFFFF"/>
                </a:solidFill>
              </a:endParaRPr>
            </a:p>
          </p:txBody>
        </p:sp>
      </p:grpSp>
      <p:sp>
        <p:nvSpPr>
          <p:cNvPr id="21" name="矩形 21"/>
          <p:cNvSpPr>
            <a:spLocks noChangeArrowheads="1"/>
          </p:cNvSpPr>
          <p:nvPr/>
        </p:nvSpPr>
        <p:spPr bwMode="auto">
          <a:xfrm>
            <a:off x="4764482" y="3937620"/>
            <a:ext cx="1132770" cy="600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171450" marR="0" lvl="0" indent="-171450" defTabSz="914400" eaLnBrk="1" fontAlgn="auto" latinLnBrk="0" hangingPunct="1">
              <a:lnSpc>
                <a:spcPct val="100000"/>
              </a:lnSpc>
              <a:spcBef>
                <a:spcPts val="0"/>
              </a:spcBef>
              <a:spcAft>
                <a:spcPts val="0"/>
              </a:spcAft>
              <a:buClrTx/>
              <a:buSzTx/>
              <a:buFont typeface="Arial" pitchFamily="34" charset="0"/>
              <a:buChar char="•"/>
              <a:tabLst/>
              <a:defRPr/>
            </a:pPr>
            <a:r>
              <a:rPr lang="zh-CN" altLang="en-US" sz="1100" kern="0" dirty="0" smtClean="0">
                <a:solidFill>
                  <a:sysClr val="window" lastClr="FFFFFF"/>
                </a:solidFill>
              </a:rPr>
              <a:t>编制目录</a:t>
            </a:r>
            <a:endParaRPr lang="en-US" altLang="zh-CN" sz="1100" kern="0" dirty="0" smtClean="0">
              <a:solidFill>
                <a:sysClr val="window" lastClr="FFFFFF"/>
              </a:solidFill>
            </a:endParaRPr>
          </a:p>
          <a:p>
            <a:pPr marL="171450" marR="0" lvl="0" indent="-171450" defTabSz="914400" eaLnBrk="1" fontAlgn="auto" latinLnBrk="0" hangingPunct="1">
              <a:lnSpc>
                <a:spcPct val="100000"/>
              </a:lnSpc>
              <a:spcBef>
                <a:spcPts val="0"/>
              </a:spcBef>
              <a:spcAft>
                <a:spcPts val="0"/>
              </a:spcAft>
              <a:buClrTx/>
              <a:buSzTx/>
              <a:buFont typeface="Arial" pitchFamily="34" charset="0"/>
              <a:buChar char="•"/>
              <a:tabLst/>
              <a:defRPr/>
            </a:pPr>
            <a:r>
              <a:rPr lang="zh-CN" altLang="en-US" sz="1100" kern="0" dirty="0" smtClean="0">
                <a:solidFill>
                  <a:sysClr val="window" lastClr="FFFFFF"/>
                </a:solidFill>
              </a:rPr>
              <a:t>存储</a:t>
            </a:r>
            <a:endParaRPr lang="en-US" altLang="zh-CN" sz="1100" kern="0" dirty="0" smtClean="0">
              <a:solidFill>
                <a:sysClr val="window" lastClr="FFFFFF"/>
              </a:solidFill>
            </a:endParaRPr>
          </a:p>
          <a:p>
            <a:pPr marR="0" lvl="0" defTabSz="914400" eaLnBrk="1" fontAlgn="auto" latinLnBrk="0" hangingPunct="1">
              <a:lnSpc>
                <a:spcPct val="100000"/>
              </a:lnSpc>
              <a:spcBef>
                <a:spcPts val="0"/>
              </a:spcBef>
              <a:spcAft>
                <a:spcPts val="0"/>
              </a:spcAft>
              <a:buClrTx/>
              <a:buSzTx/>
              <a:tabLst/>
              <a:defRPr/>
            </a:pPr>
            <a:endParaRPr lang="en-US" altLang="zh-CN" sz="1100" kern="0" dirty="0" smtClean="0">
              <a:solidFill>
                <a:sysClr val="window" lastClr="FFFFFF"/>
              </a:solidFill>
            </a:endParaRPr>
          </a:p>
        </p:txBody>
      </p:sp>
    </p:spTree>
    <p:extLst>
      <p:ext uri="{BB962C8B-B14F-4D97-AF65-F5344CB8AC3E}">
        <p14:creationId xmlns:p14="http://schemas.microsoft.com/office/powerpoint/2010/main" val="426375102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txBox="1">
            <a:spLocks/>
          </p:cNvSpPr>
          <p:nvPr/>
        </p:nvSpPr>
        <p:spPr bwMode="auto">
          <a:xfrm>
            <a:off x="432048" y="121196"/>
            <a:ext cx="8317300" cy="1002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panose="020F0502020204030204" pitchFamily="34" charset="0"/>
                <a:ea typeface="微软雅黑" panose="020B0503020204020204" pitchFamily="34" charset="-122"/>
              </a:defRPr>
            </a:lvl2pPr>
            <a:lvl3pPr algn="l" rtl="0" eaLnBrk="0" fontAlgn="base" hangingPunct="0">
              <a:lnSpc>
                <a:spcPct val="90000"/>
              </a:lnSpc>
              <a:spcBef>
                <a:spcPct val="0"/>
              </a:spcBef>
              <a:spcAft>
                <a:spcPct val="0"/>
              </a:spcAft>
              <a:defRPr sz="4400">
                <a:solidFill>
                  <a:schemeClr val="tx1"/>
                </a:solidFill>
                <a:latin typeface="Calibri" panose="020F0502020204030204" pitchFamily="34" charset="0"/>
                <a:ea typeface="微软雅黑" panose="020B0503020204020204" pitchFamily="34" charset="-122"/>
              </a:defRPr>
            </a:lvl3pPr>
            <a:lvl4pPr algn="l" rtl="0" eaLnBrk="0" fontAlgn="base" hangingPunct="0">
              <a:lnSpc>
                <a:spcPct val="90000"/>
              </a:lnSpc>
              <a:spcBef>
                <a:spcPct val="0"/>
              </a:spcBef>
              <a:spcAft>
                <a:spcPct val="0"/>
              </a:spcAft>
              <a:defRPr sz="4400">
                <a:solidFill>
                  <a:schemeClr val="tx1"/>
                </a:solidFill>
                <a:latin typeface="Calibri" panose="020F0502020204030204" pitchFamily="34" charset="0"/>
                <a:ea typeface="微软雅黑" panose="020B0503020204020204" pitchFamily="34" charset="-122"/>
              </a:defRPr>
            </a:lvl4pPr>
            <a:lvl5pPr algn="l" rtl="0" eaLnBrk="0" fontAlgn="base" hangingPunct="0">
              <a:lnSpc>
                <a:spcPct val="90000"/>
              </a:lnSpc>
              <a:spcBef>
                <a:spcPct val="0"/>
              </a:spcBef>
              <a:spcAft>
                <a:spcPct val="0"/>
              </a:spcAft>
              <a:defRPr sz="4400">
                <a:solidFill>
                  <a:schemeClr val="tx1"/>
                </a:solidFill>
                <a:latin typeface="Calibri" panose="020F0502020204030204" pitchFamily="34" charset="0"/>
                <a:ea typeface="微软雅黑" panose="020B0503020204020204" pitchFamily="34" charset="-122"/>
              </a:defRPr>
            </a:lvl5pPr>
            <a:lvl6pPr marL="457200" algn="l" rtl="0" fontAlgn="base">
              <a:lnSpc>
                <a:spcPct val="90000"/>
              </a:lnSpc>
              <a:spcBef>
                <a:spcPct val="0"/>
              </a:spcBef>
              <a:spcAft>
                <a:spcPct val="0"/>
              </a:spcAft>
              <a:defRPr sz="4400">
                <a:solidFill>
                  <a:schemeClr val="tx1"/>
                </a:solidFill>
                <a:latin typeface="Calibri" panose="020F0502020204030204" pitchFamily="34" charset="0"/>
                <a:ea typeface="微软雅黑" panose="020B0503020204020204" pitchFamily="34" charset="-122"/>
              </a:defRPr>
            </a:lvl6pPr>
            <a:lvl7pPr marL="914400" algn="l" rtl="0" fontAlgn="base">
              <a:lnSpc>
                <a:spcPct val="90000"/>
              </a:lnSpc>
              <a:spcBef>
                <a:spcPct val="0"/>
              </a:spcBef>
              <a:spcAft>
                <a:spcPct val="0"/>
              </a:spcAft>
              <a:defRPr sz="4400">
                <a:solidFill>
                  <a:schemeClr val="tx1"/>
                </a:solidFill>
                <a:latin typeface="Calibri" panose="020F0502020204030204" pitchFamily="34" charset="0"/>
                <a:ea typeface="微软雅黑" panose="020B0503020204020204" pitchFamily="34" charset="-122"/>
              </a:defRPr>
            </a:lvl7pPr>
            <a:lvl8pPr marL="1371600" algn="l" rtl="0" fontAlgn="base">
              <a:lnSpc>
                <a:spcPct val="90000"/>
              </a:lnSpc>
              <a:spcBef>
                <a:spcPct val="0"/>
              </a:spcBef>
              <a:spcAft>
                <a:spcPct val="0"/>
              </a:spcAft>
              <a:defRPr sz="4400">
                <a:solidFill>
                  <a:schemeClr val="tx1"/>
                </a:solidFill>
                <a:latin typeface="Calibri" panose="020F0502020204030204" pitchFamily="34" charset="0"/>
                <a:ea typeface="微软雅黑" panose="020B0503020204020204" pitchFamily="34" charset="-122"/>
              </a:defRPr>
            </a:lvl8pPr>
            <a:lvl9pPr marL="1828800" algn="l" rtl="0" fontAlgn="base">
              <a:lnSpc>
                <a:spcPct val="90000"/>
              </a:lnSpc>
              <a:spcBef>
                <a:spcPct val="0"/>
              </a:spcBef>
              <a:spcAft>
                <a:spcPct val="0"/>
              </a:spcAft>
              <a:defRPr sz="4400">
                <a:solidFill>
                  <a:schemeClr val="tx1"/>
                </a:solidFill>
                <a:latin typeface="Calibri" panose="020F0502020204030204" pitchFamily="34" charset="0"/>
                <a:ea typeface="微软雅黑" panose="020B0503020204020204" pitchFamily="34" charset="-122"/>
              </a:defRPr>
            </a:lvl9pPr>
          </a:lstStyle>
          <a:p>
            <a:pPr lvl="0" eaLnBrk="1" fontAlgn="auto" hangingPunct="1">
              <a:spcAft>
                <a:spcPts val="0"/>
              </a:spcAft>
              <a:defRPr/>
            </a:pPr>
            <a:r>
              <a:rPr lang="zh-CN" altLang="en-US" sz="3000" cap="all" dirty="0" smtClean="0">
                <a:solidFill>
                  <a:srgbClr val="487360"/>
                </a:solidFill>
                <a:ea typeface="微软雅黑"/>
              </a:rPr>
              <a:t>声像文件（数码照片、音频、视频）</a:t>
            </a:r>
            <a:r>
              <a:rPr lang="en-US" altLang="zh-CN" sz="3000" cap="all" dirty="0" smtClean="0">
                <a:solidFill>
                  <a:srgbClr val="487360"/>
                </a:solidFill>
                <a:ea typeface="微软雅黑"/>
              </a:rPr>
              <a:t>___</a:t>
            </a:r>
            <a:r>
              <a:rPr lang="zh-CN" altLang="en-US" sz="3000" cap="all" dirty="0" smtClean="0">
                <a:solidFill>
                  <a:srgbClr val="487360"/>
                </a:solidFill>
                <a:ea typeface="微软雅黑"/>
              </a:rPr>
              <a:t>组件</a:t>
            </a:r>
            <a:endParaRPr lang="zh-CN" altLang="en-US" sz="3000" cap="all" dirty="0">
              <a:solidFill>
                <a:srgbClr val="487360"/>
              </a:solidFill>
              <a:ea typeface="微软雅黑"/>
            </a:endParaRPr>
          </a:p>
        </p:txBody>
      </p:sp>
      <p:sp>
        <p:nvSpPr>
          <p:cNvPr id="6" name="Text Box 9"/>
          <p:cNvSpPr txBox="1">
            <a:spLocks noChangeArrowheads="1"/>
          </p:cNvSpPr>
          <p:nvPr/>
        </p:nvSpPr>
        <p:spPr bwMode="gray">
          <a:xfrm>
            <a:off x="467544" y="1980917"/>
            <a:ext cx="8064896" cy="1128642"/>
          </a:xfrm>
          <a:prstGeom prst="rect">
            <a:avLst/>
          </a:prstGeom>
          <a:noFill/>
          <a:ln w="9525" algn="ctr">
            <a:noFill/>
            <a:miter lim="800000"/>
            <a:headEnd/>
            <a:tailEnd/>
          </a:ln>
        </p:spPr>
        <p:txBody>
          <a:bodyPr wrap="square">
            <a:spAutoFit/>
          </a:bodyPr>
          <a:lstStyle/>
          <a:p>
            <a:pPr marL="285750" indent="-285750" algn="just" eaLnBrk="0" hangingPunct="0">
              <a:lnSpc>
                <a:spcPts val="2800"/>
              </a:lnSpc>
              <a:buFont typeface="Wingdings" pitchFamily="2" charset="2"/>
              <a:buChar char="Ø"/>
            </a:pPr>
            <a:r>
              <a:rPr lang="zh-CN" altLang="en-US" sz="1600" b="1" dirty="0" smtClean="0">
                <a:solidFill>
                  <a:srgbClr val="A5C985"/>
                </a:solidFill>
                <a:latin typeface="微软雅黑" pitchFamily="34" charset="-122"/>
                <a:ea typeface="微软雅黑" pitchFamily="34" charset="-122"/>
                <a:cs typeface="Arial" pitchFamily="34" charset="0"/>
              </a:rPr>
              <a:t>照片</a:t>
            </a:r>
            <a:r>
              <a:rPr lang="zh-CN" altLang="en-US" sz="1600" b="1" dirty="0">
                <a:solidFill>
                  <a:srgbClr val="A5C985"/>
                </a:solidFill>
                <a:latin typeface="微软雅黑" pitchFamily="34" charset="-122"/>
                <a:ea typeface="微软雅黑" pitchFamily="34" charset="-122"/>
                <a:cs typeface="Arial" pitchFamily="34" charset="0"/>
              </a:rPr>
              <a:t>原则上一张为一件，同一问题或事件内场景或人物相同的若干张照片可为一</a:t>
            </a:r>
            <a:r>
              <a:rPr lang="zh-CN" altLang="en-US" sz="1600" b="1" dirty="0" smtClean="0">
                <a:solidFill>
                  <a:srgbClr val="A5C985"/>
                </a:solidFill>
                <a:latin typeface="微软雅黑" pitchFamily="34" charset="-122"/>
                <a:ea typeface="微软雅黑" pitchFamily="34" charset="-122"/>
                <a:cs typeface="Arial" pitchFamily="34" charset="0"/>
              </a:rPr>
              <a:t>件</a:t>
            </a:r>
            <a:endParaRPr lang="en-US" altLang="zh-CN" sz="1600" b="1" dirty="0" smtClean="0">
              <a:solidFill>
                <a:srgbClr val="A5C985"/>
              </a:solidFill>
              <a:latin typeface="微软雅黑" pitchFamily="34" charset="-122"/>
              <a:ea typeface="微软雅黑" pitchFamily="34" charset="-122"/>
              <a:cs typeface="Arial" pitchFamily="34" charset="0"/>
            </a:endParaRPr>
          </a:p>
          <a:p>
            <a:pPr marL="285750" indent="-285750" algn="just" eaLnBrk="0" hangingPunct="0">
              <a:lnSpc>
                <a:spcPts val="2800"/>
              </a:lnSpc>
              <a:buFont typeface="Wingdings" pitchFamily="2" charset="2"/>
              <a:buChar char="Ø"/>
            </a:pPr>
            <a:r>
              <a:rPr lang="zh-CN" altLang="en-US" sz="1600" b="1" dirty="0" smtClean="0">
                <a:solidFill>
                  <a:srgbClr val="A5C985"/>
                </a:solidFill>
                <a:latin typeface="微软雅黑" pitchFamily="34" charset="-122"/>
                <a:ea typeface="微软雅黑" pitchFamily="34" charset="-122"/>
                <a:cs typeface="Arial" pitchFamily="34" charset="0"/>
              </a:rPr>
              <a:t>音频</a:t>
            </a:r>
            <a:r>
              <a:rPr lang="zh-CN" altLang="en-US" sz="1600" b="1" dirty="0">
                <a:solidFill>
                  <a:srgbClr val="A5C985"/>
                </a:solidFill>
                <a:latin typeface="微软雅黑" pitchFamily="34" charset="-122"/>
                <a:ea typeface="微软雅黑" pitchFamily="34" charset="-122"/>
                <a:cs typeface="Arial" pitchFamily="34" charset="0"/>
              </a:rPr>
              <a:t>根据实际生成情况，一个音频为一</a:t>
            </a:r>
            <a:r>
              <a:rPr lang="zh-CN" altLang="en-US" sz="1600" b="1" dirty="0" smtClean="0">
                <a:solidFill>
                  <a:srgbClr val="A5C985"/>
                </a:solidFill>
                <a:latin typeface="微软雅黑" pitchFamily="34" charset="-122"/>
                <a:ea typeface="微软雅黑" pitchFamily="34" charset="-122"/>
                <a:cs typeface="Arial" pitchFamily="34" charset="0"/>
              </a:rPr>
              <a:t>件</a:t>
            </a:r>
            <a:endParaRPr lang="en-US" altLang="zh-CN" sz="1600" b="1" dirty="0" smtClean="0">
              <a:solidFill>
                <a:srgbClr val="A5C985"/>
              </a:solidFill>
              <a:latin typeface="微软雅黑" pitchFamily="34" charset="-122"/>
              <a:ea typeface="微软雅黑" pitchFamily="34" charset="-122"/>
              <a:cs typeface="Arial" pitchFamily="34" charset="0"/>
            </a:endParaRPr>
          </a:p>
          <a:p>
            <a:pPr marL="285750" indent="-285750" algn="just" eaLnBrk="0" hangingPunct="0">
              <a:lnSpc>
                <a:spcPts val="2800"/>
              </a:lnSpc>
              <a:buFont typeface="Wingdings" pitchFamily="2" charset="2"/>
              <a:buChar char="Ø"/>
            </a:pPr>
            <a:r>
              <a:rPr lang="zh-CN" altLang="en-US" sz="1600" b="1" dirty="0" smtClean="0">
                <a:solidFill>
                  <a:srgbClr val="A5C985"/>
                </a:solidFill>
                <a:latin typeface="微软雅黑" pitchFamily="34" charset="-122"/>
                <a:ea typeface="微软雅黑" pitchFamily="34" charset="-122"/>
                <a:cs typeface="Arial" pitchFamily="34" charset="0"/>
              </a:rPr>
              <a:t>视频</a:t>
            </a:r>
            <a:r>
              <a:rPr lang="zh-CN" altLang="en-US" sz="1600" b="1" dirty="0">
                <a:solidFill>
                  <a:srgbClr val="A5C985"/>
                </a:solidFill>
                <a:latin typeface="微软雅黑" pitchFamily="34" charset="-122"/>
                <a:ea typeface="微软雅黑" pitchFamily="34" charset="-122"/>
                <a:cs typeface="Arial" pitchFamily="34" charset="0"/>
              </a:rPr>
              <a:t>根据实际生成情况，一个视频为一件</a:t>
            </a:r>
            <a:endParaRPr lang="en-US" altLang="zh-CN" sz="1600" b="1" dirty="0">
              <a:solidFill>
                <a:srgbClr val="A5C985"/>
              </a:solidFill>
              <a:latin typeface="微软雅黑" pitchFamily="34" charset="-122"/>
              <a:ea typeface="微软雅黑" pitchFamily="34" charset="-122"/>
              <a:cs typeface="Arial" pitchFamily="34" charset="0"/>
            </a:endParaRPr>
          </a:p>
        </p:txBody>
      </p:sp>
      <p:sp>
        <p:nvSpPr>
          <p:cNvPr id="7" name="TextBox 6"/>
          <p:cNvSpPr txBox="1"/>
          <p:nvPr/>
        </p:nvSpPr>
        <p:spPr>
          <a:xfrm>
            <a:off x="6612612" y="1315715"/>
            <a:ext cx="1415772" cy="461665"/>
          </a:xfrm>
          <a:prstGeom prst="rect">
            <a:avLst/>
          </a:prstGeom>
          <a:noFill/>
        </p:spPr>
        <p:txBody>
          <a:bodyPr wrap="none" rtlCol="0">
            <a:spAutoFit/>
          </a:bodyPr>
          <a:lstStyle/>
          <a:p>
            <a:r>
              <a:rPr lang="zh-CN" altLang="en-US" sz="2400" b="1" dirty="0">
                <a:solidFill>
                  <a:srgbClr val="002060"/>
                </a:solidFill>
                <a:latin typeface="微软雅黑" pitchFamily="34" charset="-122"/>
                <a:ea typeface="微软雅黑" pitchFamily="34" charset="-122"/>
              </a:rPr>
              <a:t>组件</a:t>
            </a:r>
            <a:r>
              <a:rPr lang="zh-CN" altLang="en-US" sz="2400" b="1" dirty="0" smtClean="0">
                <a:solidFill>
                  <a:srgbClr val="002060"/>
                </a:solidFill>
                <a:latin typeface="微软雅黑" pitchFamily="34" charset="-122"/>
                <a:ea typeface="微软雅黑" pitchFamily="34" charset="-122"/>
              </a:rPr>
              <a:t>方式</a:t>
            </a:r>
            <a:endParaRPr lang="zh-CN" altLang="en-US" sz="2400" b="1" dirty="0">
              <a:solidFill>
                <a:srgbClr val="002060"/>
              </a:solidFill>
              <a:latin typeface="微软雅黑" pitchFamily="34" charset="-122"/>
              <a:ea typeface="微软雅黑" pitchFamily="34" charset="-122"/>
            </a:endParaRPr>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3563" t="9672" r="29136"/>
          <a:stretch/>
        </p:blipFill>
        <p:spPr bwMode="auto">
          <a:xfrm>
            <a:off x="277770" y="3366648"/>
            <a:ext cx="4366238" cy="1507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r="3587"/>
          <a:stretch/>
        </p:blipFill>
        <p:spPr bwMode="auto">
          <a:xfrm>
            <a:off x="4716016" y="3366649"/>
            <a:ext cx="4165517" cy="22271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527454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txBox="1">
            <a:spLocks/>
          </p:cNvSpPr>
          <p:nvPr/>
        </p:nvSpPr>
        <p:spPr bwMode="auto">
          <a:xfrm>
            <a:off x="432048" y="121196"/>
            <a:ext cx="8317300" cy="1002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panose="020F0502020204030204" pitchFamily="34" charset="0"/>
                <a:ea typeface="微软雅黑" panose="020B0503020204020204" pitchFamily="34" charset="-122"/>
              </a:defRPr>
            </a:lvl2pPr>
            <a:lvl3pPr algn="l" rtl="0" eaLnBrk="0" fontAlgn="base" hangingPunct="0">
              <a:lnSpc>
                <a:spcPct val="90000"/>
              </a:lnSpc>
              <a:spcBef>
                <a:spcPct val="0"/>
              </a:spcBef>
              <a:spcAft>
                <a:spcPct val="0"/>
              </a:spcAft>
              <a:defRPr sz="4400">
                <a:solidFill>
                  <a:schemeClr val="tx1"/>
                </a:solidFill>
                <a:latin typeface="Calibri" panose="020F0502020204030204" pitchFamily="34" charset="0"/>
                <a:ea typeface="微软雅黑" panose="020B0503020204020204" pitchFamily="34" charset="-122"/>
              </a:defRPr>
            </a:lvl3pPr>
            <a:lvl4pPr algn="l" rtl="0" eaLnBrk="0" fontAlgn="base" hangingPunct="0">
              <a:lnSpc>
                <a:spcPct val="90000"/>
              </a:lnSpc>
              <a:spcBef>
                <a:spcPct val="0"/>
              </a:spcBef>
              <a:spcAft>
                <a:spcPct val="0"/>
              </a:spcAft>
              <a:defRPr sz="4400">
                <a:solidFill>
                  <a:schemeClr val="tx1"/>
                </a:solidFill>
                <a:latin typeface="Calibri" panose="020F0502020204030204" pitchFamily="34" charset="0"/>
                <a:ea typeface="微软雅黑" panose="020B0503020204020204" pitchFamily="34" charset="-122"/>
              </a:defRPr>
            </a:lvl4pPr>
            <a:lvl5pPr algn="l" rtl="0" eaLnBrk="0" fontAlgn="base" hangingPunct="0">
              <a:lnSpc>
                <a:spcPct val="90000"/>
              </a:lnSpc>
              <a:spcBef>
                <a:spcPct val="0"/>
              </a:spcBef>
              <a:spcAft>
                <a:spcPct val="0"/>
              </a:spcAft>
              <a:defRPr sz="4400">
                <a:solidFill>
                  <a:schemeClr val="tx1"/>
                </a:solidFill>
                <a:latin typeface="Calibri" panose="020F0502020204030204" pitchFamily="34" charset="0"/>
                <a:ea typeface="微软雅黑" panose="020B0503020204020204" pitchFamily="34" charset="-122"/>
              </a:defRPr>
            </a:lvl5pPr>
            <a:lvl6pPr marL="457200" algn="l" rtl="0" fontAlgn="base">
              <a:lnSpc>
                <a:spcPct val="90000"/>
              </a:lnSpc>
              <a:spcBef>
                <a:spcPct val="0"/>
              </a:spcBef>
              <a:spcAft>
                <a:spcPct val="0"/>
              </a:spcAft>
              <a:defRPr sz="4400">
                <a:solidFill>
                  <a:schemeClr val="tx1"/>
                </a:solidFill>
                <a:latin typeface="Calibri" panose="020F0502020204030204" pitchFamily="34" charset="0"/>
                <a:ea typeface="微软雅黑" panose="020B0503020204020204" pitchFamily="34" charset="-122"/>
              </a:defRPr>
            </a:lvl6pPr>
            <a:lvl7pPr marL="914400" algn="l" rtl="0" fontAlgn="base">
              <a:lnSpc>
                <a:spcPct val="90000"/>
              </a:lnSpc>
              <a:spcBef>
                <a:spcPct val="0"/>
              </a:spcBef>
              <a:spcAft>
                <a:spcPct val="0"/>
              </a:spcAft>
              <a:defRPr sz="4400">
                <a:solidFill>
                  <a:schemeClr val="tx1"/>
                </a:solidFill>
                <a:latin typeface="Calibri" panose="020F0502020204030204" pitchFamily="34" charset="0"/>
                <a:ea typeface="微软雅黑" panose="020B0503020204020204" pitchFamily="34" charset="-122"/>
              </a:defRPr>
            </a:lvl7pPr>
            <a:lvl8pPr marL="1371600" algn="l" rtl="0" fontAlgn="base">
              <a:lnSpc>
                <a:spcPct val="90000"/>
              </a:lnSpc>
              <a:spcBef>
                <a:spcPct val="0"/>
              </a:spcBef>
              <a:spcAft>
                <a:spcPct val="0"/>
              </a:spcAft>
              <a:defRPr sz="4400">
                <a:solidFill>
                  <a:schemeClr val="tx1"/>
                </a:solidFill>
                <a:latin typeface="Calibri" panose="020F0502020204030204" pitchFamily="34" charset="0"/>
                <a:ea typeface="微软雅黑" panose="020B0503020204020204" pitchFamily="34" charset="-122"/>
              </a:defRPr>
            </a:lvl8pPr>
            <a:lvl9pPr marL="1828800" algn="l" rtl="0" fontAlgn="base">
              <a:lnSpc>
                <a:spcPct val="90000"/>
              </a:lnSpc>
              <a:spcBef>
                <a:spcPct val="0"/>
              </a:spcBef>
              <a:spcAft>
                <a:spcPct val="0"/>
              </a:spcAft>
              <a:defRPr sz="4400">
                <a:solidFill>
                  <a:schemeClr val="tx1"/>
                </a:solidFill>
                <a:latin typeface="Calibri" panose="020F0502020204030204" pitchFamily="34" charset="0"/>
                <a:ea typeface="微软雅黑" panose="020B0503020204020204" pitchFamily="34" charset="-122"/>
              </a:defRPr>
            </a:lvl9pPr>
          </a:lstStyle>
          <a:p>
            <a:pPr lvl="0" eaLnBrk="1" fontAlgn="auto" hangingPunct="1">
              <a:spcAft>
                <a:spcPts val="0"/>
              </a:spcAft>
              <a:defRPr/>
            </a:pPr>
            <a:r>
              <a:rPr lang="zh-CN" altLang="en-US" sz="3000" cap="all" dirty="0" smtClean="0">
                <a:solidFill>
                  <a:srgbClr val="487360"/>
                </a:solidFill>
                <a:ea typeface="微软雅黑"/>
              </a:rPr>
              <a:t>声像文件</a:t>
            </a:r>
            <a:r>
              <a:rPr lang="en-US" altLang="zh-CN" sz="3000" cap="all" dirty="0" smtClean="0">
                <a:solidFill>
                  <a:srgbClr val="487360"/>
                </a:solidFill>
                <a:ea typeface="微软雅黑"/>
              </a:rPr>
              <a:t>___</a:t>
            </a:r>
            <a:r>
              <a:rPr lang="zh-CN" altLang="en-US" sz="3000" cap="all" dirty="0" smtClean="0">
                <a:solidFill>
                  <a:srgbClr val="487360"/>
                </a:solidFill>
                <a:ea typeface="微软雅黑"/>
              </a:rPr>
              <a:t>排列</a:t>
            </a:r>
            <a:r>
              <a:rPr lang="en-US" altLang="zh-CN" sz="3000" cap="all" dirty="0" smtClean="0">
                <a:solidFill>
                  <a:srgbClr val="487360"/>
                </a:solidFill>
                <a:ea typeface="微软雅黑"/>
              </a:rPr>
              <a:t>&amp;</a:t>
            </a:r>
            <a:r>
              <a:rPr lang="zh-CN" altLang="en-US" sz="3000" cap="all" dirty="0" smtClean="0">
                <a:solidFill>
                  <a:srgbClr val="487360"/>
                </a:solidFill>
                <a:ea typeface="微软雅黑"/>
              </a:rPr>
              <a:t>命名</a:t>
            </a:r>
            <a:endParaRPr lang="zh-CN" altLang="en-US" sz="3000" cap="all" dirty="0">
              <a:solidFill>
                <a:srgbClr val="487360"/>
              </a:solidFill>
              <a:ea typeface="微软雅黑"/>
            </a:endParaRPr>
          </a:p>
        </p:txBody>
      </p:sp>
      <p:sp>
        <p:nvSpPr>
          <p:cNvPr id="6" name="Text Box 9"/>
          <p:cNvSpPr txBox="1">
            <a:spLocks noChangeArrowheads="1"/>
          </p:cNvSpPr>
          <p:nvPr/>
        </p:nvSpPr>
        <p:spPr bwMode="gray">
          <a:xfrm>
            <a:off x="899592" y="1921396"/>
            <a:ext cx="5976664" cy="451406"/>
          </a:xfrm>
          <a:prstGeom prst="rect">
            <a:avLst/>
          </a:prstGeom>
          <a:noFill/>
          <a:ln w="9525" algn="ctr">
            <a:noFill/>
            <a:miter lim="800000"/>
            <a:headEnd/>
            <a:tailEnd/>
          </a:ln>
        </p:spPr>
        <p:txBody>
          <a:bodyPr wrap="square">
            <a:spAutoFit/>
          </a:bodyPr>
          <a:lstStyle/>
          <a:p>
            <a:pPr algn="just" eaLnBrk="0" hangingPunct="0">
              <a:lnSpc>
                <a:spcPts val="2800"/>
              </a:lnSpc>
            </a:pPr>
            <a:r>
              <a:rPr lang="zh-CN" altLang="en-US" sz="1600" b="1" dirty="0">
                <a:solidFill>
                  <a:srgbClr val="A5C985"/>
                </a:solidFill>
                <a:latin typeface="微软雅黑" pitchFamily="34" charset="-122"/>
                <a:ea typeface="微软雅黑" pitchFamily="34" charset="-122"/>
                <a:cs typeface="Arial" pitchFamily="34" charset="0"/>
              </a:rPr>
              <a:t>文书类照片、音频、视频文件按事由结合时间、重要程度</a:t>
            </a:r>
            <a:r>
              <a:rPr lang="zh-CN" altLang="en-US" sz="1600" b="1" dirty="0" smtClean="0">
                <a:solidFill>
                  <a:srgbClr val="A5C985"/>
                </a:solidFill>
                <a:latin typeface="微软雅黑" pitchFamily="34" charset="-122"/>
                <a:ea typeface="微软雅黑" pitchFamily="34" charset="-122"/>
                <a:cs typeface="Arial" pitchFamily="34" charset="0"/>
              </a:rPr>
              <a:t>排列</a:t>
            </a:r>
            <a:endParaRPr lang="en-US" altLang="zh-CN" sz="1600" b="1" dirty="0">
              <a:solidFill>
                <a:srgbClr val="A5C985"/>
              </a:solidFill>
              <a:latin typeface="微软雅黑" pitchFamily="34" charset="-122"/>
              <a:ea typeface="微软雅黑" pitchFamily="34" charset="-122"/>
              <a:cs typeface="Arial" pitchFamily="34" charset="0"/>
            </a:endParaRPr>
          </a:p>
        </p:txBody>
      </p:sp>
      <p:sp>
        <p:nvSpPr>
          <p:cNvPr id="7" name="TextBox 6"/>
          <p:cNvSpPr txBox="1"/>
          <p:nvPr/>
        </p:nvSpPr>
        <p:spPr>
          <a:xfrm>
            <a:off x="467544" y="1315715"/>
            <a:ext cx="1415772" cy="461665"/>
          </a:xfrm>
          <a:prstGeom prst="rect">
            <a:avLst/>
          </a:prstGeom>
          <a:noFill/>
        </p:spPr>
        <p:txBody>
          <a:bodyPr wrap="none" rtlCol="0">
            <a:spAutoFit/>
          </a:bodyPr>
          <a:lstStyle/>
          <a:p>
            <a:r>
              <a:rPr lang="zh-CN" altLang="en-US" sz="2400" b="1" dirty="0">
                <a:solidFill>
                  <a:srgbClr val="002060"/>
                </a:solidFill>
                <a:latin typeface="微软雅黑" pitchFamily="34" charset="-122"/>
                <a:ea typeface="微软雅黑" pitchFamily="34" charset="-122"/>
              </a:rPr>
              <a:t>排列</a:t>
            </a:r>
            <a:r>
              <a:rPr lang="zh-CN" altLang="en-US" sz="2400" b="1" dirty="0" smtClean="0">
                <a:solidFill>
                  <a:srgbClr val="002060"/>
                </a:solidFill>
                <a:latin typeface="微软雅黑" pitchFamily="34" charset="-122"/>
                <a:ea typeface="微软雅黑" pitchFamily="34" charset="-122"/>
              </a:rPr>
              <a:t>方式</a:t>
            </a:r>
            <a:endParaRPr lang="zh-CN" altLang="en-US" sz="2400" b="1" dirty="0">
              <a:solidFill>
                <a:srgbClr val="002060"/>
              </a:solidFill>
              <a:latin typeface="微软雅黑" pitchFamily="34" charset="-122"/>
              <a:ea typeface="微软雅黑" pitchFamily="34" charset="-122"/>
            </a:endParaRPr>
          </a:p>
        </p:txBody>
      </p:sp>
      <p:sp>
        <p:nvSpPr>
          <p:cNvPr id="8" name="TextBox 7"/>
          <p:cNvSpPr txBox="1"/>
          <p:nvPr/>
        </p:nvSpPr>
        <p:spPr>
          <a:xfrm>
            <a:off x="467544" y="2611859"/>
            <a:ext cx="1415772" cy="461665"/>
          </a:xfrm>
          <a:prstGeom prst="rect">
            <a:avLst/>
          </a:prstGeom>
          <a:noFill/>
        </p:spPr>
        <p:txBody>
          <a:bodyPr wrap="none" rtlCol="0">
            <a:spAutoFit/>
          </a:bodyPr>
          <a:lstStyle/>
          <a:p>
            <a:r>
              <a:rPr lang="zh-CN" altLang="en-US" sz="2400" b="1" dirty="0" smtClean="0">
                <a:solidFill>
                  <a:srgbClr val="002060"/>
                </a:solidFill>
                <a:latin typeface="微软雅黑" pitchFamily="34" charset="-122"/>
                <a:ea typeface="微软雅黑" pitchFamily="34" charset="-122"/>
              </a:rPr>
              <a:t>命名方式</a:t>
            </a:r>
            <a:endParaRPr lang="zh-CN" altLang="en-US" sz="2400" b="1" dirty="0">
              <a:solidFill>
                <a:srgbClr val="002060"/>
              </a:solidFill>
              <a:latin typeface="微软雅黑" pitchFamily="34" charset="-122"/>
              <a:ea typeface="微软雅黑" pitchFamily="34" charset="-122"/>
            </a:endParaRPr>
          </a:p>
        </p:txBody>
      </p:sp>
      <p:sp>
        <p:nvSpPr>
          <p:cNvPr id="9" name="Text Box 9"/>
          <p:cNvSpPr txBox="1">
            <a:spLocks noChangeArrowheads="1"/>
          </p:cNvSpPr>
          <p:nvPr/>
        </p:nvSpPr>
        <p:spPr bwMode="gray">
          <a:xfrm>
            <a:off x="899592" y="3198182"/>
            <a:ext cx="5976664" cy="769570"/>
          </a:xfrm>
          <a:prstGeom prst="rect">
            <a:avLst/>
          </a:prstGeom>
          <a:noFill/>
          <a:ln w="9525" algn="ctr">
            <a:noFill/>
            <a:miter lim="800000"/>
            <a:headEnd/>
            <a:tailEnd/>
          </a:ln>
        </p:spPr>
        <p:txBody>
          <a:bodyPr wrap="square">
            <a:spAutoFit/>
          </a:bodyPr>
          <a:lstStyle/>
          <a:p>
            <a:pPr marL="285750" indent="-285750" algn="just" eaLnBrk="0" hangingPunct="0">
              <a:lnSpc>
                <a:spcPts val="2800"/>
              </a:lnSpc>
              <a:buFont typeface="Wingdings" pitchFamily="2" charset="2"/>
              <a:buChar char="Ø"/>
            </a:pPr>
            <a:r>
              <a:rPr lang="zh-CN" altLang="en-US" sz="1600" b="1" dirty="0" smtClean="0">
                <a:solidFill>
                  <a:srgbClr val="A5C985"/>
                </a:solidFill>
                <a:latin typeface="微软雅黑" pitchFamily="34" charset="-122"/>
                <a:ea typeface="微软雅黑" pitchFamily="34" charset="-122"/>
                <a:cs typeface="Arial" pitchFamily="34" charset="0"/>
              </a:rPr>
              <a:t>照片采用“档号</a:t>
            </a:r>
            <a:r>
              <a:rPr lang="en-US" altLang="zh-CN" sz="1600" b="1" dirty="0" smtClean="0">
                <a:solidFill>
                  <a:srgbClr val="A5C985"/>
                </a:solidFill>
                <a:latin typeface="微软雅黑" pitchFamily="34" charset="-122"/>
                <a:ea typeface="微软雅黑" pitchFamily="34" charset="-122"/>
                <a:cs typeface="Arial" pitchFamily="34" charset="0"/>
              </a:rPr>
              <a:t>-</a:t>
            </a:r>
            <a:r>
              <a:rPr lang="zh-CN" altLang="en-US" sz="1600" b="1" dirty="0" smtClean="0">
                <a:solidFill>
                  <a:srgbClr val="A5C985"/>
                </a:solidFill>
                <a:latin typeface="微软雅黑" pitchFamily="34" charset="-122"/>
                <a:ea typeface="微软雅黑" pitchFamily="34" charset="-122"/>
                <a:cs typeface="Arial" pitchFamily="34" charset="0"/>
              </a:rPr>
              <a:t>照片张号”格式命名</a:t>
            </a:r>
            <a:endParaRPr lang="en-US" altLang="zh-CN" sz="1600" b="1" dirty="0" smtClean="0">
              <a:solidFill>
                <a:srgbClr val="A5C985"/>
              </a:solidFill>
              <a:latin typeface="微软雅黑" pitchFamily="34" charset="-122"/>
              <a:ea typeface="微软雅黑" pitchFamily="34" charset="-122"/>
              <a:cs typeface="Arial" pitchFamily="34" charset="0"/>
            </a:endParaRPr>
          </a:p>
          <a:p>
            <a:pPr marL="285750" indent="-285750" algn="just" eaLnBrk="0" hangingPunct="0">
              <a:lnSpc>
                <a:spcPts val="2800"/>
              </a:lnSpc>
              <a:buFont typeface="Wingdings" pitchFamily="2" charset="2"/>
              <a:buChar char="Ø"/>
            </a:pPr>
            <a:r>
              <a:rPr lang="zh-CN" altLang="en-US" sz="1600" b="1" dirty="0" smtClean="0">
                <a:solidFill>
                  <a:srgbClr val="A5C985"/>
                </a:solidFill>
                <a:latin typeface="微软雅黑" pitchFamily="34" charset="-122"/>
                <a:ea typeface="微软雅黑" pitchFamily="34" charset="-122"/>
                <a:cs typeface="Arial" pitchFamily="34" charset="0"/>
              </a:rPr>
              <a:t>音频、视频以其“档号”命名</a:t>
            </a:r>
            <a:endParaRPr lang="en-US" altLang="zh-CN" sz="1600" b="1" dirty="0">
              <a:solidFill>
                <a:srgbClr val="A5C985"/>
              </a:solidFill>
              <a:latin typeface="微软雅黑" pitchFamily="34" charset="-122"/>
              <a:ea typeface="微软雅黑" pitchFamily="34" charset="-122"/>
              <a:cs typeface="Arial" pitchFamily="34" charset="0"/>
            </a:endParaRPr>
          </a:p>
        </p:txBody>
      </p:sp>
      <p:sp>
        <p:nvSpPr>
          <p:cNvPr id="11" name="AutoShape 3"/>
          <p:cNvSpPr>
            <a:spLocks noChangeArrowheads="1"/>
          </p:cNvSpPr>
          <p:nvPr/>
        </p:nvSpPr>
        <p:spPr bwMode="auto">
          <a:xfrm>
            <a:off x="1797410" y="4441676"/>
            <a:ext cx="4541067" cy="1080120"/>
          </a:xfrm>
          <a:prstGeom prst="roundRect">
            <a:avLst>
              <a:gd name="adj" fmla="val 13745"/>
            </a:avLst>
          </a:prstGeom>
          <a:noFill/>
          <a:ln w="19050">
            <a:solidFill>
              <a:srgbClr val="FFC000"/>
            </a:solidFill>
            <a:round/>
            <a:headEnd/>
            <a:tailEnd/>
          </a:ln>
        </p:spPr>
        <p:txBody>
          <a:bodyPr wrap="none" anchor="ctr"/>
          <a:lstStyle/>
          <a:p>
            <a:endParaRPr lang="zh-CN" altLang="en-US"/>
          </a:p>
        </p:txBody>
      </p:sp>
      <p:sp>
        <p:nvSpPr>
          <p:cNvPr id="12" name="TextBox 11"/>
          <p:cNvSpPr txBox="1"/>
          <p:nvPr/>
        </p:nvSpPr>
        <p:spPr>
          <a:xfrm>
            <a:off x="2013434" y="4669894"/>
            <a:ext cx="4320480" cy="707886"/>
          </a:xfrm>
          <a:prstGeom prst="rect">
            <a:avLst/>
          </a:prstGeom>
          <a:noFill/>
        </p:spPr>
        <p:txBody>
          <a:bodyPr wrap="square" rtlCol="0">
            <a:spAutoFit/>
          </a:bodyPr>
          <a:lstStyle/>
          <a:p>
            <a:pPr algn="just">
              <a:lnSpc>
                <a:spcPts val="2400"/>
              </a:lnSpc>
            </a:pPr>
            <a:r>
              <a:rPr lang="zh-CN" altLang="en-US" sz="1400" b="1" dirty="0" smtClean="0">
                <a:solidFill>
                  <a:srgbClr val="002060"/>
                </a:solidFill>
                <a:latin typeface="微软雅黑" pitchFamily="34" charset="-122"/>
                <a:ea typeface="微软雅黑" pitchFamily="34" charset="-122"/>
              </a:rPr>
              <a:t>重点！</a:t>
            </a:r>
            <a:endParaRPr lang="en-US" altLang="zh-CN" sz="1400" b="1" dirty="0" smtClean="0">
              <a:solidFill>
                <a:srgbClr val="002060"/>
              </a:solidFill>
              <a:latin typeface="微软雅黑" pitchFamily="34" charset="-122"/>
              <a:ea typeface="微软雅黑" pitchFamily="34" charset="-122"/>
            </a:endParaRPr>
          </a:p>
          <a:p>
            <a:pPr algn="just">
              <a:lnSpc>
                <a:spcPts val="2400"/>
              </a:lnSpc>
            </a:pPr>
            <a:r>
              <a:rPr lang="zh-CN" altLang="en-US" sz="1400" b="1" dirty="0">
                <a:solidFill>
                  <a:srgbClr val="002060"/>
                </a:solidFill>
                <a:latin typeface="微软雅黑" pitchFamily="34" charset="-122"/>
                <a:ea typeface="微软雅黑" pitchFamily="34" charset="-122"/>
              </a:rPr>
              <a:t>“档号”在移交时才产生，前期整理时可无需</a:t>
            </a:r>
            <a:r>
              <a:rPr lang="zh-CN" altLang="en-US" sz="1400" b="1" dirty="0" smtClean="0">
                <a:solidFill>
                  <a:srgbClr val="002060"/>
                </a:solidFill>
                <a:latin typeface="微软雅黑" pitchFamily="34" charset="-122"/>
                <a:ea typeface="微软雅黑" pitchFamily="34" charset="-122"/>
              </a:rPr>
              <a:t>填写</a:t>
            </a:r>
            <a:endParaRPr lang="zh-CN" altLang="en-US" sz="1400" b="1" dirty="0">
              <a:solidFill>
                <a:srgbClr val="002060"/>
              </a:solidFill>
              <a:latin typeface="微软雅黑" pitchFamily="34" charset="-122"/>
              <a:ea typeface="微软雅黑" pitchFamily="34" charset="-122"/>
            </a:endParaRPr>
          </a:p>
        </p:txBody>
      </p:sp>
      <p:grpSp>
        <p:nvGrpSpPr>
          <p:cNvPr id="13" name="组合 12"/>
          <p:cNvGrpSpPr/>
          <p:nvPr/>
        </p:nvGrpSpPr>
        <p:grpSpPr>
          <a:xfrm>
            <a:off x="1619672" y="4211047"/>
            <a:ext cx="571501" cy="571501"/>
            <a:chOff x="5364088" y="3490800"/>
            <a:chExt cx="571500" cy="571500"/>
          </a:xfrm>
        </p:grpSpPr>
        <p:sp>
          <p:nvSpPr>
            <p:cNvPr id="14" name="椭圆 13"/>
            <p:cNvSpPr/>
            <p:nvPr/>
          </p:nvSpPr>
          <p:spPr>
            <a:xfrm rot="10800000" flipV="1">
              <a:off x="5364088" y="3490800"/>
              <a:ext cx="571500" cy="571500"/>
            </a:xfrm>
            <a:prstGeom prst="ellipse">
              <a:avLst/>
            </a:prstGeom>
            <a:solidFill>
              <a:srgbClr val="FFC000"/>
            </a:solidFill>
            <a:ln w="12700" cap="flat" cmpd="sng" algn="ctr">
              <a:solidFill>
                <a:srgbClr val="FFC000"/>
              </a:solid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800" b="0" i="0" u="none" strike="noStrike" kern="0" cap="none" spc="0" normalizeH="0" baseline="0" noProof="0" dirty="0">
                <a:ln>
                  <a:noFill/>
                </a:ln>
                <a:solidFill>
                  <a:sysClr val="window" lastClr="FFFFFF"/>
                </a:solidFill>
                <a:effectLst/>
                <a:uLnTx/>
                <a:uFillTx/>
                <a:latin typeface="Calibri"/>
                <a:ea typeface="微软雅黑"/>
                <a:cs typeface="+mn-cs"/>
              </a:endParaRPr>
            </a:p>
          </p:txBody>
        </p:sp>
        <p:sp>
          <p:nvSpPr>
            <p:cNvPr id="15" name="Freeform 14"/>
            <p:cNvSpPr>
              <a:spLocks noChangeAspect="1" noEditPoints="1"/>
            </p:cNvSpPr>
            <p:nvPr/>
          </p:nvSpPr>
          <p:spPr bwMode="auto">
            <a:xfrm>
              <a:off x="5556968" y="3648013"/>
              <a:ext cx="185738" cy="270272"/>
            </a:xfrm>
            <a:custGeom>
              <a:avLst/>
              <a:gdLst>
                <a:gd name="T0" fmla="*/ 2147483647 w 141"/>
                <a:gd name="T1" fmla="*/ 2147483647 h 205"/>
                <a:gd name="T2" fmla="*/ 2147483647 w 141"/>
                <a:gd name="T3" fmla="*/ 2147483647 h 205"/>
                <a:gd name="T4" fmla="*/ 2147483647 w 141"/>
                <a:gd name="T5" fmla="*/ 2147483647 h 205"/>
                <a:gd name="T6" fmla="*/ 2147483647 w 141"/>
                <a:gd name="T7" fmla="*/ 2147483647 h 205"/>
                <a:gd name="T8" fmla="*/ 2147483647 w 141"/>
                <a:gd name="T9" fmla="*/ 2147483647 h 205"/>
                <a:gd name="T10" fmla="*/ 2147483647 w 141"/>
                <a:gd name="T11" fmla="*/ 2147483647 h 205"/>
                <a:gd name="T12" fmla="*/ 2147483647 w 141"/>
                <a:gd name="T13" fmla="*/ 2147483647 h 205"/>
                <a:gd name="T14" fmla="*/ 2147483647 w 141"/>
                <a:gd name="T15" fmla="*/ 2147483647 h 205"/>
                <a:gd name="T16" fmla="*/ 2147483647 w 141"/>
                <a:gd name="T17" fmla="*/ 2147483647 h 205"/>
                <a:gd name="T18" fmla="*/ 2147483647 w 141"/>
                <a:gd name="T19" fmla="*/ 2147483647 h 205"/>
                <a:gd name="T20" fmla="*/ 2147483647 w 141"/>
                <a:gd name="T21" fmla="*/ 2147483647 h 205"/>
                <a:gd name="T22" fmla="*/ 2147483647 w 141"/>
                <a:gd name="T23" fmla="*/ 2147483647 h 205"/>
                <a:gd name="T24" fmla="*/ 2147483647 w 141"/>
                <a:gd name="T25" fmla="*/ 2147483647 h 205"/>
                <a:gd name="T26" fmla="*/ 2147483647 w 141"/>
                <a:gd name="T27" fmla="*/ 0 h 205"/>
                <a:gd name="T28" fmla="*/ 2147483647 w 141"/>
                <a:gd name="T29" fmla="*/ 2147483647 h 205"/>
                <a:gd name="T30" fmla="*/ 2147483647 w 141"/>
                <a:gd name="T31" fmla="*/ 2147483647 h 205"/>
                <a:gd name="T32" fmla="*/ 2147483647 w 141"/>
                <a:gd name="T33" fmla="*/ 2147483647 h 205"/>
                <a:gd name="T34" fmla="*/ 2147483647 w 141"/>
                <a:gd name="T35" fmla="*/ 2147483647 h 205"/>
                <a:gd name="T36" fmla="*/ 2147483647 w 141"/>
                <a:gd name="T37" fmla="*/ 2147483647 h 205"/>
                <a:gd name="T38" fmla="*/ 2147483647 w 141"/>
                <a:gd name="T39" fmla="*/ 2147483647 h 205"/>
                <a:gd name="T40" fmla="*/ 2147483647 w 141"/>
                <a:gd name="T41" fmla="*/ 2147483647 h 205"/>
                <a:gd name="T42" fmla="*/ 2147483647 w 141"/>
                <a:gd name="T43" fmla="*/ 2147483647 h 205"/>
                <a:gd name="T44" fmla="*/ 2147483647 w 141"/>
                <a:gd name="T45" fmla="*/ 2147483647 h 205"/>
                <a:gd name="T46" fmla="*/ 2147483647 w 141"/>
                <a:gd name="T47" fmla="*/ 2147483647 h 205"/>
                <a:gd name="T48" fmla="*/ 2147483647 w 141"/>
                <a:gd name="T49" fmla="*/ 2147483647 h 205"/>
                <a:gd name="T50" fmla="*/ 2147483647 w 141"/>
                <a:gd name="T51" fmla="*/ 2147483647 h 205"/>
                <a:gd name="T52" fmla="*/ 2147483647 w 141"/>
                <a:gd name="T53" fmla="*/ 2147483647 h 205"/>
                <a:gd name="T54" fmla="*/ 2147483647 w 141"/>
                <a:gd name="T55" fmla="*/ 2147483647 h 205"/>
                <a:gd name="T56" fmla="*/ 2147483647 w 141"/>
                <a:gd name="T57" fmla="*/ 2147483647 h 205"/>
                <a:gd name="T58" fmla="*/ 2147483647 w 141"/>
                <a:gd name="T59" fmla="*/ 2147483647 h 205"/>
                <a:gd name="T60" fmla="*/ 2147483647 w 141"/>
                <a:gd name="T61" fmla="*/ 2147483647 h 205"/>
                <a:gd name="T62" fmla="*/ 2147483647 w 141"/>
                <a:gd name="T63" fmla="*/ 2147483647 h 20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41" h="205">
                  <a:moveTo>
                    <a:pt x="74" y="0"/>
                  </a:moveTo>
                  <a:cubicBezTo>
                    <a:pt x="78" y="1"/>
                    <a:pt x="83" y="1"/>
                    <a:pt x="88" y="3"/>
                  </a:cubicBezTo>
                  <a:cubicBezTo>
                    <a:pt x="100" y="6"/>
                    <a:pt x="110" y="12"/>
                    <a:pt x="119" y="21"/>
                  </a:cubicBezTo>
                  <a:cubicBezTo>
                    <a:pt x="128" y="30"/>
                    <a:pt x="134" y="40"/>
                    <a:pt x="137" y="53"/>
                  </a:cubicBezTo>
                  <a:cubicBezTo>
                    <a:pt x="141" y="70"/>
                    <a:pt x="139" y="86"/>
                    <a:pt x="130" y="102"/>
                  </a:cubicBezTo>
                  <a:cubicBezTo>
                    <a:pt x="128" y="107"/>
                    <a:pt x="125" y="112"/>
                    <a:pt x="122" y="117"/>
                  </a:cubicBezTo>
                  <a:cubicBezTo>
                    <a:pt x="119" y="123"/>
                    <a:pt x="117" y="130"/>
                    <a:pt x="117" y="138"/>
                  </a:cubicBezTo>
                  <a:cubicBezTo>
                    <a:pt x="117" y="139"/>
                    <a:pt x="116" y="139"/>
                    <a:pt x="116" y="140"/>
                  </a:cubicBezTo>
                  <a:cubicBezTo>
                    <a:pt x="116" y="142"/>
                    <a:pt x="115" y="147"/>
                    <a:pt x="116" y="149"/>
                  </a:cubicBezTo>
                  <a:cubicBezTo>
                    <a:pt x="117" y="153"/>
                    <a:pt x="116" y="156"/>
                    <a:pt x="115" y="160"/>
                  </a:cubicBezTo>
                  <a:cubicBezTo>
                    <a:pt x="115" y="160"/>
                    <a:pt x="114" y="161"/>
                    <a:pt x="115" y="162"/>
                  </a:cubicBezTo>
                  <a:cubicBezTo>
                    <a:pt x="118" y="171"/>
                    <a:pt x="115" y="181"/>
                    <a:pt x="106" y="186"/>
                  </a:cubicBezTo>
                  <a:cubicBezTo>
                    <a:pt x="105" y="186"/>
                    <a:pt x="104" y="187"/>
                    <a:pt x="104" y="188"/>
                  </a:cubicBezTo>
                  <a:cubicBezTo>
                    <a:pt x="100" y="198"/>
                    <a:pt x="93" y="204"/>
                    <a:pt x="82" y="204"/>
                  </a:cubicBezTo>
                  <a:cubicBezTo>
                    <a:pt x="74" y="205"/>
                    <a:pt x="65" y="205"/>
                    <a:pt x="56" y="204"/>
                  </a:cubicBezTo>
                  <a:cubicBezTo>
                    <a:pt x="46" y="203"/>
                    <a:pt x="40" y="198"/>
                    <a:pt x="37" y="189"/>
                  </a:cubicBezTo>
                  <a:cubicBezTo>
                    <a:pt x="36" y="187"/>
                    <a:pt x="35" y="186"/>
                    <a:pt x="33" y="185"/>
                  </a:cubicBezTo>
                  <a:cubicBezTo>
                    <a:pt x="25" y="181"/>
                    <a:pt x="22" y="171"/>
                    <a:pt x="25" y="163"/>
                  </a:cubicBezTo>
                  <a:cubicBezTo>
                    <a:pt x="25" y="161"/>
                    <a:pt x="26" y="161"/>
                    <a:pt x="25" y="159"/>
                  </a:cubicBezTo>
                  <a:cubicBezTo>
                    <a:pt x="23" y="155"/>
                    <a:pt x="23" y="151"/>
                    <a:pt x="25" y="146"/>
                  </a:cubicBezTo>
                  <a:cubicBezTo>
                    <a:pt x="25" y="145"/>
                    <a:pt x="25" y="144"/>
                    <a:pt x="25" y="143"/>
                  </a:cubicBezTo>
                  <a:cubicBezTo>
                    <a:pt x="24" y="140"/>
                    <a:pt x="23" y="137"/>
                    <a:pt x="23" y="133"/>
                  </a:cubicBezTo>
                  <a:cubicBezTo>
                    <a:pt x="22" y="126"/>
                    <a:pt x="19" y="119"/>
                    <a:pt x="15" y="113"/>
                  </a:cubicBezTo>
                  <a:cubicBezTo>
                    <a:pt x="12" y="107"/>
                    <a:pt x="9" y="101"/>
                    <a:pt x="6" y="94"/>
                  </a:cubicBezTo>
                  <a:cubicBezTo>
                    <a:pt x="1" y="83"/>
                    <a:pt x="0" y="70"/>
                    <a:pt x="2" y="58"/>
                  </a:cubicBezTo>
                  <a:cubicBezTo>
                    <a:pt x="7" y="33"/>
                    <a:pt x="21" y="16"/>
                    <a:pt x="43" y="6"/>
                  </a:cubicBezTo>
                  <a:cubicBezTo>
                    <a:pt x="50" y="3"/>
                    <a:pt x="57" y="1"/>
                    <a:pt x="64" y="0"/>
                  </a:cubicBezTo>
                  <a:cubicBezTo>
                    <a:pt x="65" y="0"/>
                    <a:pt x="65" y="0"/>
                    <a:pt x="66" y="0"/>
                  </a:cubicBezTo>
                  <a:cubicBezTo>
                    <a:pt x="69" y="0"/>
                    <a:pt x="71" y="0"/>
                    <a:pt x="74" y="0"/>
                  </a:cubicBezTo>
                  <a:close/>
                  <a:moveTo>
                    <a:pt x="70" y="141"/>
                  </a:moveTo>
                  <a:cubicBezTo>
                    <a:pt x="79" y="141"/>
                    <a:pt x="88" y="141"/>
                    <a:pt x="97" y="141"/>
                  </a:cubicBezTo>
                  <a:cubicBezTo>
                    <a:pt x="102" y="141"/>
                    <a:pt x="103" y="140"/>
                    <a:pt x="104" y="135"/>
                  </a:cubicBezTo>
                  <a:cubicBezTo>
                    <a:pt x="105" y="129"/>
                    <a:pt x="106" y="123"/>
                    <a:pt x="108" y="118"/>
                  </a:cubicBezTo>
                  <a:cubicBezTo>
                    <a:pt x="111" y="110"/>
                    <a:pt x="115" y="104"/>
                    <a:pt x="118" y="97"/>
                  </a:cubicBezTo>
                  <a:cubicBezTo>
                    <a:pt x="122" y="90"/>
                    <a:pt x="125" y="82"/>
                    <a:pt x="126" y="74"/>
                  </a:cubicBezTo>
                  <a:cubicBezTo>
                    <a:pt x="127" y="55"/>
                    <a:pt x="120" y="38"/>
                    <a:pt x="105" y="26"/>
                  </a:cubicBezTo>
                  <a:cubicBezTo>
                    <a:pt x="86" y="10"/>
                    <a:pt x="61" y="9"/>
                    <a:pt x="40" y="21"/>
                  </a:cubicBezTo>
                  <a:cubicBezTo>
                    <a:pt x="21" y="34"/>
                    <a:pt x="11" y="56"/>
                    <a:pt x="15" y="80"/>
                  </a:cubicBezTo>
                  <a:cubicBezTo>
                    <a:pt x="16" y="88"/>
                    <a:pt x="20" y="95"/>
                    <a:pt x="24" y="102"/>
                  </a:cubicBezTo>
                  <a:cubicBezTo>
                    <a:pt x="30" y="113"/>
                    <a:pt x="35" y="124"/>
                    <a:pt x="36" y="136"/>
                  </a:cubicBezTo>
                  <a:cubicBezTo>
                    <a:pt x="36" y="140"/>
                    <a:pt x="38" y="141"/>
                    <a:pt x="42" y="141"/>
                  </a:cubicBezTo>
                  <a:cubicBezTo>
                    <a:pt x="52" y="141"/>
                    <a:pt x="61" y="141"/>
                    <a:pt x="70" y="141"/>
                  </a:cubicBezTo>
                  <a:close/>
                  <a:moveTo>
                    <a:pt x="70" y="147"/>
                  </a:moveTo>
                  <a:cubicBezTo>
                    <a:pt x="61" y="147"/>
                    <a:pt x="52" y="147"/>
                    <a:pt x="43" y="147"/>
                  </a:cubicBezTo>
                  <a:cubicBezTo>
                    <a:pt x="40" y="147"/>
                    <a:pt x="38" y="148"/>
                    <a:pt x="37" y="150"/>
                  </a:cubicBezTo>
                  <a:cubicBezTo>
                    <a:pt x="35" y="154"/>
                    <a:pt x="38" y="158"/>
                    <a:pt x="43" y="158"/>
                  </a:cubicBezTo>
                  <a:cubicBezTo>
                    <a:pt x="55" y="158"/>
                    <a:pt x="68" y="158"/>
                    <a:pt x="81" y="158"/>
                  </a:cubicBezTo>
                  <a:cubicBezTo>
                    <a:pt x="86" y="158"/>
                    <a:pt x="92" y="158"/>
                    <a:pt x="97" y="158"/>
                  </a:cubicBezTo>
                  <a:cubicBezTo>
                    <a:pt x="100" y="158"/>
                    <a:pt x="102" y="157"/>
                    <a:pt x="103" y="155"/>
                  </a:cubicBezTo>
                  <a:cubicBezTo>
                    <a:pt x="105" y="151"/>
                    <a:pt x="102" y="147"/>
                    <a:pt x="97" y="147"/>
                  </a:cubicBezTo>
                  <a:cubicBezTo>
                    <a:pt x="88" y="147"/>
                    <a:pt x="79" y="147"/>
                    <a:pt x="70" y="147"/>
                  </a:cubicBezTo>
                  <a:close/>
                  <a:moveTo>
                    <a:pt x="70" y="164"/>
                  </a:moveTo>
                  <a:cubicBezTo>
                    <a:pt x="61" y="164"/>
                    <a:pt x="52" y="164"/>
                    <a:pt x="43" y="164"/>
                  </a:cubicBezTo>
                  <a:cubicBezTo>
                    <a:pt x="40" y="164"/>
                    <a:pt x="38" y="165"/>
                    <a:pt x="37" y="167"/>
                  </a:cubicBezTo>
                  <a:cubicBezTo>
                    <a:pt x="35" y="171"/>
                    <a:pt x="38" y="175"/>
                    <a:pt x="43" y="175"/>
                  </a:cubicBezTo>
                  <a:cubicBezTo>
                    <a:pt x="55" y="175"/>
                    <a:pt x="68" y="175"/>
                    <a:pt x="81" y="175"/>
                  </a:cubicBezTo>
                  <a:cubicBezTo>
                    <a:pt x="86" y="175"/>
                    <a:pt x="92" y="175"/>
                    <a:pt x="97" y="175"/>
                  </a:cubicBezTo>
                  <a:cubicBezTo>
                    <a:pt x="100" y="175"/>
                    <a:pt x="102" y="174"/>
                    <a:pt x="103" y="171"/>
                  </a:cubicBezTo>
                  <a:cubicBezTo>
                    <a:pt x="105" y="168"/>
                    <a:pt x="102" y="164"/>
                    <a:pt x="97" y="164"/>
                  </a:cubicBezTo>
                  <a:cubicBezTo>
                    <a:pt x="88" y="164"/>
                    <a:pt x="79" y="164"/>
                    <a:pt x="70" y="164"/>
                  </a:cubicBezTo>
                  <a:close/>
                  <a:moveTo>
                    <a:pt x="48" y="181"/>
                  </a:moveTo>
                  <a:cubicBezTo>
                    <a:pt x="48" y="186"/>
                    <a:pt x="52" y="191"/>
                    <a:pt x="58" y="191"/>
                  </a:cubicBezTo>
                  <a:cubicBezTo>
                    <a:pt x="66" y="192"/>
                    <a:pt x="74" y="192"/>
                    <a:pt x="82" y="191"/>
                  </a:cubicBezTo>
                  <a:cubicBezTo>
                    <a:pt x="88" y="191"/>
                    <a:pt x="92" y="186"/>
                    <a:pt x="92" y="181"/>
                  </a:cubicBezTo>
                  <a:cubicBezTo>
                    <a:pt x="77" y="181"/>
                    <a:pt x="63" y="181"/>
                    <a:pt x="48" y="181"/>
                  </a:cubicBezTo>
                  <a:close/>
                </a:path>
              </a:pathLst>
            </a:custGeom>
            <a:solidFill>
              <a:sysClr val="window" lastClr="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000" b="0" i="0" u="none" strike="noStrike" kern="0" cap="none" spc="0" normalizeH="0" baseline="0" noProof="0" smtClean="0">
                <a:ln>
                  <a:noFill/>
                </a:ln>
                <a:solidFill>
                  <a:sysClr val="windowText" lastClr="000000"/>
                </a:solidFill>
                <a:effectLst/>
                <a:uLnTx/>
                <a:uFillTx/>
              </a:endParaRPr>
            </a:p>
          </p:txBody>
        </p:sp>
      </p:grpSp>
      <p:sp>
        <p:nvSpPr>
          <p:cNvPr id="16" name="Freeform 13">
            <a:hlinkClick r:id="rId2" action="ppaction://hlinkfile"/>
          </p:cNvPr>
          <p:cNvSpPr>
            <a:spLocks/>
          </p:cNvSpPr>
          <p:nvPr/>
        </p:nvSpPr>
        <p:spPr bwMode="gray">
          <a:xfrm>
            <a:off x="7238539" y="4526704"/>
            <a:ext cx="1466850" cy="1157288"/>
          </a:xfrm>
          <a:custGeom>
            <a:avLst/>
            <a:gdLst/>
            <a:ahLst/>
            <a:cxnLst>
              <a:cxn ang="0">
                <a:pos x="0" y="774"/>
              </a:cxn>
              <a:cxn ang="0">
                <a:pos x="2" y="770"/>
              </a:cxn>
              <a:cxn ang="0">
                <a:pos x="8" y="754"/>
              </a:cxn>
              <a:cxn ang="0">
                <a:pos x="16" y="730"/>
              </a:cxn>
              <a:cxn ang="0">
                <a:pos x="32" y="698"/>
              </a:cxn>
              <a:cxn ang="0">
                <a:pos x="50" y="660"/>
              </a:cxn>
              <a:cxn ang="0">
                <a:pos x="76" y="618"/>
              </a:cxn>
              <a:cxn ang="0">
                <a:pos x="106" y="574"/>
              </a:cxn>
              <a:cxn ang="0">
                <a:pos x="142" y="528"/>
              </a:cxn>
              <a:cxn ang="0">
                <a:pos x="186" y="482"/>
              </a:cxn>
              <a:cxn ang="0">
                <a:pos x="236" y="438"/>
              </a:cxn>
              <a:cxn ang="0">
                <a:pos x="294" y="398"/>
              </a:cxn>
              <a:cxn ang="0">
                <a:pos x="360" y="360"/>
              </a:cxn>
              <a:cxn ang="0">
                <a:pos x="426" y="332"/>
              </a:cxn>
              <a:cxn ang="0">
                <a:pos x="488" y="314"/>
              </a:cxn>
              <a:cxn ang="0">
                <a:pos x="544" y="304"/>
              </a:cxn>
              <a:cxn ang="0">
                <a:pos x="594" y="300"/>
              </a:cxn>
              <a:cxn ang="0">
                <a:pos x="638" y="300"/>
              </a:cxn>
              <a:cxn ang="0">
                <a:pos x="678" y="304"/>
              </a:cxn>
              <a:cxn ang="0">
                <a:pos x="710" y="312"/>
              </a:cxn>
              <a:cxn ang="0">
                <a:pos x="736" y="320"/>
              </a:cxn>
              <a:cxn ang="0">
                <a:pos x="754" y="326"/>
              </a:cxn>
              <a:cxn ang="0">
                <a:pos x="766" y="332"/>
              </a:cxn>
              <a:cxn ang="0">
                <a:pos x="770" y="334"/>
              </a:cxn>
              <a:cxn ang="0">
                <a:pos x="680" y="476"/>
              </a:cxn>
              <a:cxn ang="0">
                <a:pos x="982" y="370"/>
              </a:cxn>
              <a:cxn ang="0">
                <a:pos x="912" y="0"/>
              </a:cxn>
              <a:cxn ang="0">
                <a:pos x="854" y="150"/>
              </a:cxn>
              <a:cxn ang="0">
                <a:pos x="850" y="148"/>
              </a:cxn>
              <a:cxn ang="0">
                <a:pos x="838" y="142"/>
              </a:cxn>
              <a:cxn ang="0">
                <a:pos x="822" y="134"/>
              </a:cxn>
              <a:cxn ang="0">
                <a:pos x="798" y="126"/>
              </a:cxn>
              <a:cxn ang="0">
                <a:pos x="768" y="120"/>
              </a:cxn>
              <a:cxn ang="0">
                <a:pos x="732" y="114"/>
              </a:cxn>
              <a:cxn ang="0">
                <a:pos x="692" y="110"/>
              </a:cxn>
              <a:cxn ang="0">
                <a:pos x="646" y="110"/>
              </a:cxn>
              <a:cxn ang="0">
                <a:pos x="596" y="116"/>
              </a:cxn>
              <a:cxn ang="0">
                <a:pos x="540" y="126"/>
              </a:cxn>
              <a:cxn ang="0">
                <a:pos x="482" y="146"/>
              </a:cxn>
              <a:cxn ang="0">
                <a:pos x="422" y="172"/>
              </a:cxn>
              <a:cxn ang="0">
                <a:pos x="356" y="210"/>
              </a:cxn>
              <a:cxn ang="0">
                <a:pos x="290" y="258"/>
              </a:cxn>
              <a:cxn ang="0">
                <a:pos x="230" y="310"/>
              </a:cxn>
              <a:cxn ang="0">
                <a:pos x="178" y="364"/>
              </a:cxn>
              <a:cxn ang="0">
                <a:pos x="136" y="422"/>
              </a:cxn>
              <a:cxn ang="0">
                <a:pos x="100" y="480"/>
              </a:cxn>
              <a:cxn ang="0">
                <a:pos x="72" y="536"/>
              </a:cxn>
              <a:cxn ang="0">
                <a:pos x="48" y="590"/>
              </a:cxn>
              <a:cxn ang="0">
                <a:pos x="30" y="640"/>
              </a:cxn>
              <a:cxn ang="0">
                <a:pos x="18" y="684"/>
              </a:cxn>
              <a:cxn ang="0">
                <a:pos x="8" y="722"/>
              </a:cxn>
              <a:cxn ang="0">
                <a:pos x="4" y="750"/>
              </a:cxn>
              <a:cxn ang="0">
                <a:pos x="0" y="768"/>
              </a:cxn>
              <a:cxn ang="0">
                <a:pos x="0" y="774"/>
              </a:cxn>
            </a:cxnLst>
            <a:rect l="0" t="0" r="r" b="b"/>
            <a:pathLst>
              <a:path w="982" h="774">
                <a:moveTo>
                  <a:pt x="0" y="774"/>
                </a:moveTo>
                <a:lnTo>
                  <a:pt x="2" y="770"/>
                </a:lnTo>
                <a:lnTo>
                  <a:pt x="8" y="754"/>
                </a:lnTo>
                <a:lnTo>
                  <a:pt x="16" y="730"/>
                </a:lnTo>
                <a:lnTo>
                  <a:pt x="32" y="698"/>
                </a:lnTo>
                <a:lnTo>
                  <a:pt x="50" y="660"/>
                </a:lnTo>
                <a:lnTo>
                  <a:pt x="76" y="618"/>
                </a:lnTo>
                <a:lnTo>
                  <a:pt x="106" y="574"/>
                </a:lnTo>
                <a:lnTo>
                  <a:pt x="142" y="528"/>
                </a:lnTo>
                <a:lnTo>
                  <a:pt x="186" y="482"/>
                </a:lnTo>
                <a:lnTo>
                  <a:pt x="236" y="438"/>
                </a:lnTo>
                <a:lnTo>
                  <a:pt x="294" y="398"/>
                </a:lnTo>
                <a:lnTo>
                  <a:pt x="360" y="360"/>
                </a:lnTo>
                <a:lnTo>
                  <a:pt x="426" y="332"/>
                </a:lnTo>
                <a:lnTo>
                  <a:pt x="488" y="314"/>
                </a:lnTo>
                <a:lnTo>
                  <a:pt x="544" y="304"/>
                </a:lnTo>
                <a:lnTo>
                  <a:pt x="594" y="300"/>
                </a:lnTo>
                <a:lnTo>
                  <a:pt x="638" y="300"/>
                </a:lnTo>
                <a:lnTo>
                  <a:pt x="678" y="304"/>
                </a:lnTo>
                <a:lnTo>
                  <a:pt x="710" y="312"/>
                </a:lnTo>
                <a:lnTo>
                  <a:pt x="736" y="320"/>
                </a:lnTo>
                <a:lnTo>
                  <a:pt x="754" y="326"/>
                </a:lnTo>
                <a:lnTo>
                  <a:pt x="766" y="332"/>
                </a:lnTo>
                <a:lnTo>
                  <a:pt x="770" y="334"/>
                </a:lnTo>
                <a:lnTo>
                  <a:pt x="680" y="476"/>
                </a:lnTo>
                <a:lnTo>
                  <a:pt x="982" y="370"/>
                </a:lnTo>
                <a:lnTo>
                  <a:pt x="912" y="0"/>
                </a:lnTo>
                <a:lnTo>
                  <a:pt x="854" y="150"/>
                </a:lnTo>
                <a:lnTo>
                  <a:pt x="850" y="148"/>
                </a:lnTo>
                <a:lnTo>
                  <a:pt x="838" y="142"/>
                </a:lnTo>
                <a:lnTo>
                  <a:pt x="822" y="134"/>
                </a:lnTo>
                <a:lnTo>
                  <a:pt x="798" y="126"/>
                </a:lnTo>
                <a:lnTo>
                  <a:pt x="768" y="120"/>
                </a:lnTo>
                <a:lnTo>
                  <a:pt x="732" y="114"/>
                </a:lnTo>
                <a:lnTo>
                  <a:pt x="692" y="110"/>
                </a:lnTo>
                <a:lnTo>
                  <a:pt x="646" y="110"/>
                </a:lnTo>
                <a:lnTo>
                  <a:pt x="596" y="116"/>
                </a:lnTo>
                <a:lnTo>
                  <a:pt x="540" y="126"/>
                </a:lnTo>
                <a:lnTo>
                  <a:pt x="482" y="146"/>
                </a:lnTo>
                <a:lnTo>
                  <a:pt x="422" y="172"/>
                </a:lnTo>
                <a:lnTo>
                  <a:pt x="356" y="210"/>
                </a:lnTo>
                <a:lnTo>
                  <a:pt x="290" y="258"/>
                </a:lnTo>
                <a:lnTo>
                  <a:pt x="230" y="310"/>
                </a:lnTo>
                <a:lnTo>
                  <a:pt x="178" y="364"/>
                </a:lnTo>
                <a:lnTo>
                  <a:pt x="136" y="422"/>
                </a:lnTo>
                <a:lnTo>
                  <a:pt x="100" y="480"/>
                </a:lnTo>
                <a:lnTo>
                  <a:pt x="72" y="536"/>
                </a:lnTo>
                <a:lnTo>
                  <a:pt x="48" y="590"/>
                </a:lnTo>
                <a:lnTo>
                  <a:pt x="30" y="640"/>
                </a:lnTo>
                <a:lnTo>
                  <a:pt x="18" y="684"/>
                </a:lnTo>
                <a:lnTo>
                  <a:pt x="8" y="722"/>
                </a:lnTo>
                <a:lnTo>
                  <a:pt x="4" y="750"/>
                </a:lnTo>
                <a:lnTo>
                  <a:pt x="0" y="768"/>
                </a:lnTo>
                <a:lnTo>
                  <a:pt x="0" y="774"/>
                </a:lnTo>
              </a:path>
            </a:pathLst>
          </a:custGeom>
          <a:gradFill rotWithShape="1">
            <a:gsLst>
              <a:gs pos="0">
                <a:schemeClr val="folHlink">
                  <a:gamma/>
                  <a:tint val="57647"/>
                  <a:invGamma/>
                  <a:alpha val="32001"/>
                </a:schemeClr>
              </a:gs>
              <a:gs pos="100000">
                <a:schemeClr val="folHlink"/>
              </a:gs>
            </a:gsLst>
            <a:lin ang="0" scaled="1"/>
          </a:gradFill>
          <a:ln w="12700">
            <a:noFill/>
            <a:prstDash val="solid"/>
            <a:round/>
            <a:headEnd/>
            <a:tailEnd/>
          </a:ln>
        </p:spPr>
        <p:txBody>
          <a:bodyPr/>
          <a:lstStyle/>
          <a:p>
            <a:pPr>
              <a:defRPr/>
            </a:pPr>
            <a:r>
              <a:rPr lang="zh-CN" altLang="en-US" sz="1400" b="1" dirty="0" smtClean="0">
                <a:solidFill>
                  <a:schemeClr val="accent4">
                    <a:lumMod val="75000"/>
                  </a:schemeClr>
                </a:solidFill>
                <a:latin typeface="微软雅黑" pitchFamily="34" charset="-122"/>
                <a:ea typeface="微软雅黑" pitchFamily="34" charset="-122"/>
              </a:rPr>
              <a:t>     </a:t>
            </a:r>
            <a:endParaRPr lang="en-US" altLang="zh-CN" sz="1400" b="1" dirty="0" smtClean="0">
              <a:solidFill>
                <a:schemeClr val="accent4">
                  <a:lumMod val="75000"/>
                </a:schemeClr>
              </a:solidFill>
              <a:latin typeface="微软雅黑" pitchFamily="34" charset="-122"/>
              <a:ea typeface="微软雅黑" pitchFamily="34" charset="-122"/>
            </a:endParaRPr>
          </a:p>
          <a:p>
            <a:pPr>
              <a:defRPr/>
            </a:pPr>
            <a:r>
              <a:rPr lang="en-US" altLang="zh-CN" sz="1400" b="1" dirty="0">
                <a:solidFill>
                  <a:schemeClr val="accent4">
                    <a:lumMod val="75000"/>
                  </a:schemeClr>
                </a:solidFill>
                <a:latin typeface="微软雅黑" pitchFamily="34" charset="-122"/>
                <a:ea typeface="微软雅黑" pitchFamily="34" charset="-122"/>
              </a:rPr>
              <a:t> </a:t>
            </a:r>
            <a:r>
              <a:rPr lang="en-US" altLang="zh-CN" sz="1400" b="1" dirty="0" smtClean="0">
                <a:solidFill>
                  <a:schemeClr val="accent4">
                    <a:lumMod val="75000"/>
                  </a:schemeClr>
                </a:solidFill>
                <a:latin typeface="微软雅黑" pitchFamily="34" charset="-122"/>
                <a:ea typeface="微软雅黑" pitchFamily="34" charset="-122"/>
              </a:rPr>
              <a:t>        </a:t>
            </a:r>
            <a:r>
              <a:rPr lang="zh-CN" altLang="en-US" sz="1400" b="1" dirty="0" smtClean="0">
                <a:solidFill>
                  <a:schemeClr val="accent4">
                    <a:lumMod val="75000"/>
                  </a:schemeClr>
                </a:solidFill>
                <a:latin typeface="微软雅黑" pitchFamily="34" charset="-122"/>
                <a:ea typeface="微软雅黑" pitchFamily="34" charset="-122"/>
              </a:rPr>
              <a:t>内容延伸</a:t>
            </a:r>
            <a:endParaRPr lang="zh-CN" altLang="en-US" sz="1400" b="1" dirty="0">
              <a:solidFill>
                <a:schemeClr val="accent4">
                  <a:lumMod val="75000"/>
                </a:schemeClr>
              </a:solidFill>
              <a:latin typeface="微软雅黑" pitchFamily="34" charset="-122"/>
              <a:ea typeface="微软雅黑" pitchFamily="34" charset="-122"/>
            </a:endParaRPr>
          </a:p>
        </p:txBody>
      </p:sp>
    </p:spTree>
    <p:extLst>
      <p:ext uri="{BB962C8B-B14F-4D97-AF65-F5344CB8AC3E}">
        <p14:creationId xmlns:p14="http://schemas.microsoft.com/office/powerpoint/2010/main" val="216771552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txBox="1">
            <a:spLocks/>
          </p:cNvSpPr>
          <p:nvPr/>
        </p:nvSpPr>
        <p:spPr bwMode="auto">
          <a:xfrm>
            <a:off x="432048" y="121196"/>
            <a:ext cx="8317300" cy="1002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panose="020F0502020204030204" pitchFamily="34" charset="0"/>
                <a:ea typeface="微软雅黑" panose="020B0503020204020204" pitchFamily="34" charset="-122"/>
              </a:defRPr>
            </a:lvl2pPr>
            <a:lvl3pPr algn="l" rtl="0" eaLnBrk="0" fontAlgn="base" hangingPunct="0">
              <a:lnSpc>
                <a:spcPct val="90000"/>
              </a:lnSpc>
              <a:spcBef>
                <a:spcPct val="0"/>
              </a:spcBef>
              <a:spcAft>
                <a:spcPct val="0"/>
              </a:spcAft>
              <a:defRPr sz="4400">
                <a:solidFill>
                  <a:schemeClr val="tx1"/>
                </a:solidFill>
                <a:latin typeface="Calibri" panose="020F0502020204030204" pitchFamily="34" charset="0"/>
                <a:ea typeface="微软雅黑" panose="020B0503020204020204" pitchFamily="34" charset="-122"/>
              </a:defRPr>
            </a:lvl3pPr>
            <a:lvl4pPr algn="l" rtl="0" eaLnBrk="0" fontAlgn="base" hangingPunct="0">
              <a:lnSpc>
                <a:spcPct val="90000"/>
              </a:lnSpc>
              <a:spcBef>
                <a:spcPct val="0"/>
              </a:spcBef>
              <a:spcAft>
                <a:spcPct val="0"/>
              </a:spcAft>
              <a:defRPr sz="4400">
                <a:solidFill>
                  <a:schemeClr val="tx1"/>
                </a:solidFill>
                <a:latin typeface="Calibri" panose="020F0502020204030204" pitchFamily="34" charset="0"/>
                <a:ea typeface="微软雅黑" panose="020B0503020204020204" pitchFamily="34" charset="-122"/>
              </a:defRPr>
            </a:lvl4pPr>
            <a:lvl5pPr algn="l" rtl="0" eaLnBrk="0" fontAlgn="base" hangingPunct="0">
              <a:lnSpc>
                <a:spcPct val="90000"/>
              </a:lnSpc>
              <a:spcBef>
                <a:spcPct val="0"/>
              </a:spcBef>
              <a:spcAft>
                <a:spcPct val="0"/>
              </a:spcAft>
              <a:defRPr sz="4400">
                <a:solidFill>
                  <a:schemeClr val="tx1"/>
                </a:solidFill>
                <a:latin typeface="Calibri" panose="020F0502020204030204" pitchFamily="34" charset="0"/>
                <a:ea typeface="微软雅黑" panose="020B0503020204020204" pitchFamily="34" charset="-122"/>
              </a:defRPr>
            </a:lvl5pPr>
            <a:lvl6pPr marL="457200" algn="l" rtl="0" fontAlgn="base">
              <a:lnSpc>
                <a:spcPct val="90000"/>
              </a:lnSpc>
              <a:spcBef>
                <a:spcPct val="0"/>
              </a:spcBef>
              <a:spcAft>
                <a:spcPct val="0"/>
              </a:spcAft>
              <a:defRPr sz="4400">
                <a:solidFill>
                  <a:schemeClr val="tx1"/>
                </a:solidFill>
                <a:latin typeface="Calibri" panose="020F0502020204030204" pitchFamily="34" charset="0"/>
                <a:ea typeface="微软雅黑" panose="020B0503020204020204" pitchFamily="34" charset="-122"/>
              </a:defRPr>
            </a:lvl6pPr>
            <a:lvl7pPr marL="914400" algn="l" rtl="0" fontAlgn="base">
              <a:lnSpc>
                <a:spcPct val="90000"/>
              </a:lnSpc>
              <a:spcBef>
                <a:spcPct val="0"/>
              </a:spcBef>
              <a:spcAft>
                <a:spcPct val="0"/>
              </a:spcAft>
              <a:defRPr sz="4400">
                <a:solidFill>
                  <a:schemeClr val="tx1"/>
                </a:solidFill>
                <a:latin typeface="Calibri" panose="020F0502020204030204" pitchFamily="34" charset="0"/>
                <a:ea typeface="微软雅黑" panose="020B0503020204020204" pitchFamily="34" charset="-122"/>
              </a:defRPr>
            </a:lvl7pPr>
            <a:lvl8pPr marL="1371600" algn="l" rtl="0" fontAlgn="base">
              <a:lnSpc>
                <a:spcPct val="90000"/>
              </a:lnSpc>
              <a:spcBef>
                <a:spcPct val="0"/>
              </a:spcBef>
              <a:spcAft>
                <a:spcPct val="0"/>
              </a:spcAft>
              <a:defRPr sz="4400">
                <a:solidFill>
                  <a:schemeClr val="tx1"/>
                </a:solidFill>
                <a:latin typeface="Calibri" panose="020F0502020204030204" pitchFamily="34" charset="0"/>
                <a:ea typeface="微软雅黑" panose="020B0503020204020204" pitchFamily="34" charset="-122"/>
              </a:defRPr>
            </a:lvl8pPr>
            <a:lvl9pPr marL="1828800" algn="l" rtl="0" fontAlgn="base">
              <a:lnSpc>
                <a:spcPct val="90000"/>
              </a:lnSpc>
              <a:spcBef>
                <a:spcPct val="0"/>
              </a:spcBef>
              <a:spcAft>
                <a:spcPct val="0"/>
              </a:spcAft>
              <a:defRPr sz="4400">
                <a:solidFill>
                  <a:schemeClr val="tx1"/>
                </a:solidFill>
                <a:latin typeface="Calibri" panose="020F0502020204030204" pitchFamily="34" charset="0"/>
                <a:ea typeface="微软雅黑" panose="020B0503020204020204" pitchFamily="34" charset="-122"/>
              </a:defRPr>
            </a:lvl9pPr>
          </a:lstStyle>
          <a:p>
            <a:pPr lvl="0" eaLnBrk="1" fontAlgn="auto" hangingPunct="1">
              <a:spcAft>
                <a:spcPts val="0"/>
              </a:spcAft>
              <a:defRPr/>
            </a:pPr>
            <a:r>
              <a:rPr lang="zh-CN" altLang="en-US" sz="3000" cap="all" dirty="0" smtClean="0">
                <a:solidFill>
                  <a:srgbClr val="487360"/>
                </a:solidFill>
                <a:ea typeface="微软雅黑"/>
              </a:rPr>
              <a:t>声像文件</a:t>
            </a:r>
            <a:r>
              <a:rPr lang="en-US" altLang="zh-CN" sz="3000" cap="all" dirty="0" smtClean="0">
                <a:solidFill>
                  <a:srgbClr val="487360"/>
                </a:solidFill>
                <a:ea typeface="微软雅黑"/>
              </a:rPr>
              <a:t>___</a:t>
            </a:r>
            <a:r>
              <a:rPr lang="zh-CN" altLang="en-US" sz="3000" cap="all" dirty="0" smtClean="0">
                <a:solidFill>
                  <a:srgbClr val="487360"/>
                </a:solidFill>
                <a:ea typeface="微软雅黑"/>
              </a:rPr>
              <a:t>编制目录</a:t>
            </a:r>
            <a:endParaRPr lang="zh-CN" altLang="en-US" sz="3000" cap="all" dirty="0">
              <a:solidFill>
                <a:srgbClr val="487360"/>
              </a:solidFill>
              <a:ea typeface="微软雅黑"/>
            </a:endParaRPr>
          </a:p>
        </p:txBody>
      </p:sp>
      <p:grpSp>
        <p:nvGrpSpPr>
          <p:cNvPr id="17" name="组合 16"/>
          <p:cNvGrpSpPr/>
          <p:nvPr/>
        </p:nvGrpSpPr>
        <p:grpSpPr>
          <a:xfrm>
            <a:off x="703509" y="1222388"/>
            <a:ext cx="2212307" cy="1555227"/>
            <a:chOff x="6210772" y="2401754"/>
            <a:chExt cx="1996283" cy="1555227"/>
          </a:xfrm>
        </p:grpSpPr>
        <p:sp>
          <p:nvSpPr>
            <p:cNvPr id="18" name="矩形 9"/>
            <p:cNvSpPr>
              <a:spLocks noChangeArrowheads="1"/>
            </p:cNvSpPr>
            <p:nvPr/>
          </p:nvSpPr>
          <p:spPr bwMode="auto">
            <a:xfrm>
              <a:off x="6300192" y="2401754"/>
              <a:ext cx="1906863" cy="373307"/>
            </a:xfrm>
            <a:prstGeom prst="rect">
              <a:avLst/>
            </a:prstGeom>
            <a:solidFill>
              <a:srgbClr val="E79367"/>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lvl="0" algn="ctr">
                <a:lnSpc>
                  <a:spcPts val="2400"/>
                </a:lnSpc>
                <a:defRPr/>
              </a:pPr>
              <a:r>
                <a:rPr lang="zh-CN" altLang="en-US" sz="1600" b="1" kern="0" dirty="0">
                  <a:solidFill>
                    <a:sysClr val="window" lastClr="FFFFFF"/>
                  </a:solidFill>
                </a:rPr>
                <a:t>照片档案</a:t>
              </a:r>
              <a:r>
                <a:rPr lang="zh-CN" altLang="en-US" sz="1600" b="1" kern="0" dirty="0" smtClean="0">
                  <a:solidFill>
                    <a:sysClr val="window" lastClr="FFFFFF"/>
                  </a:solidFill>
                </a:rPr>
                <a:t>目录</a:t>
              </a:r>
              <a:endParaRPr lang="zh-CN" altLang="en-US" sz="1600" b="1" kern="0" dirty="0">
                <a:solidFill>
                  <a:sysClr val="window" lastClr="FFFFFF"/>
                </a:solidFill>
              </a:endParaRPr>
            </a:p>
          </p:txBody>
        </p:sp>
        <p:sp>
          <p:nvSpPr>
            <p:cNvPr id="19" name="矩形 8"/>
            <p:cNvSpPr>
              <a:spLocks noChangeArrowheads="1"/>
            </p:cNvSpPr>
            <p:nvPr/>
          </p:nvSpPr>
          <p:spPr bwMode="auto">
            <a:xfrm>
              <a:off x="6210772" y="2866233"/>
              <a:ext cx="1996283" cy="10907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171450" lvl="0" indent="-171450">
                <a:lnSpc>
                  <a:spcPts val="2000"/>
                </a:lnSpc>
                <a:buFont typeface="Arial" pitchFamily="34" charset="0"/>
                <a:buChar char="•"/>
                <a:defRPr/>
              </a:pPr>
              <a:r>
                <a:rPr lang="zh-CN" altLang="en-US" sz="1200" kern="0" dirty="0">
                  <a:solidFill>
                    <a:srgbClr val="E79367"/>
                  </a:solidFill>
                  <a:latin typeface="微软雅黑" pitchFamily="34" charset="-122"/>
                  <a:ea typeface="微软雅黑" pitchFamily="34" charset="-122"/>
                </a:rPr>
                <a:t>档号、题名、张数、摄制者、摄制时间、保管期限、密级、载体号、参见号、文件格式、文字说明</a:t>
              </a:r>
              <a:r>
                <a:rPr lang="zh-CN" altLang="en-US" sz="1200" kern="0" dirty="0" smtClean="0">
                  <a:solidFill>
                    <a:srgbClr val="E79367"/>
                  </a:solidFill>
                  <a:latin typeface="微软雅黑" pitchFamily="34" charset="-122"/>
                  <a:ea typeface="微软雅黑" pitchFamily="34" charset="-122"/>
                </a:rPr>
                <a:t>等</a:t>
              </a:r>
              <a:endParaRPr lang="zh-CN" altLang="en-US" sz="1200" kern="0" dirty="0">
                <a:solidFill>
                  <a:srgbClr val="E79367"/>
                </a:solidFill>
                <a:latin typeface="微软雅黑" pitchFamily="34" charset="-122"/>
                <a:ea typeface="微软雅黑" pitchFamily="34" charset="-122"/>
              </a:endParaRPr>
            </a:p>
          </p:txBody>
        </p:sp>
      </p:grpSp>
      <p:grpSp>
        <p:nvGrpSpPr>
          <p:cNvPr id="20" name="组合 19"/>
          <p:cNvGrpSpPr/>
          <p:nvPr/>
        </p:nvGrpSpPr>
        <p:grpSpPr>
          <a:xfrm>
            <a:off x="5436096" y="1206491"/>
            <a:ext cx="2212307" cy="1555227"/>
            <a:chOff x="6210772" y="2401754"/>
            <a:chExt cx="1996283" cy="1555227"/>
          </a:xfrm>
        </p:grpSpPr>
        <p:sp>
          <p:nvSpPr>
            <p:cNvPr id="21" name="矩形 9"/>
            <p:cNvSpPr>
              <a:spLocks noChangeArrowheads="1"/>
            </p:cNvSpPr>
            <p:nvPr/>
          </p:nvSpPr>
          <p:spPr bwMode="auto">
            <a:xfrm>
              <a:off x="6300192" y="2401754"/>
              <a:ext cx="1906863" cy="373307"/>
            </a:xfrm>
            <a:prstGeom prst="rect">
              <a:avLst/>
            </a:prstGeom>
            <a:solidFill>
              <a:srgbClr val="E79367"/>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lvl="0" algn="ctr">
                <a:lnSpc>
                  <a:spcPts val="2400"/>
                </a:lnSpc>
                <a:defRPr/>
              </a:pPr>
              <a:r>
                <a:rPr lang="zh-CN" altLang="en-US" sz="1600" b="1" kern="0" dirty="0">
                  <a:solidFill>
                    <a:sysClr val="window" lastClr="FFFFFF"/>
                  </a:solidFill>
                </a:rPr>
                <a:t>音频、视频档案目录</a:t>
              </a:r>
            </a:p>
          </p:txBody>
        </p:sp>
        <p:sp>
          <p:nvSpPr>
            <p:cNvPr id="22" name="矩形 8"/>
            <p:cNvSpPr>
              <a:spLocks noChangeArrowheads="1"/>
            </p:cNvSpPr>
            <p:nvPr/>
          </p:nvSpPr>
          <p:spPr bwMode="auto">
            <a:xfrm>
              <a:off x="6210772" y="2866233"/>
              <a:ext cx="1996283" cy="10907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171450" lvl="0" indent="-171450">
                <a:lnSpc>
                  <a:spcPts val="2000"/>
                </a:lnSpc>
                <a:buFont typeface="Arial" pitchFamily="34" charset="0"/>
                <a:buChar char="•"/>
                <a:defRPr/>
              </a:pPr>
              <a:r>
                <a:rPr lang="zh-CN" altLang="en-US" sz="1200" kern="0" dirty="0">
                  <a:solidFill>
                    <a:srgbClr val="E79367"/>
                  </a:solidFill>
                  <a:latin typeface="微软雅黑" pitchFamily="34" charset="-122"/>
                  <a:ea typeface="微软雅黑" pitchFamily="34" charset="-122"/>
                </a:rPr>
                <a:t>档号、题名、摄制者、摄制时间、时长、容量、保管期限、密级、载体号、参见号、文件格式、文字说明等</a:t>
              </a:r>
            </a:p>
          </p:txBody>
        </p:sp>
      </p:grpSp>
      <p:grpSp>
        <p:nvGrpSpPr>
          <p:cNvPr id="23" name="组合 22"/>
          <p:cNvGrpSpPr/>
          <p:nvPr/>
        </p:nvGrpSpPr>
        <p:grpSpPr>
          <a:xfrm>
            <a:off x="0" y="2420660"/>
            <a:ext cx="9144000" cy="3224038"/>
            <a:chOff x="0" y="978594"/>
            <a:chExt cx="12192000" cy="4298718"/>
          </a:xfrm>
        </p:grpSpPr>
        <p:sp>
          <p:nvSpPr>
            <p:cNvPr id="24" name="椭圆 23"/>
            <p:cNvSpPr/>
            <p:nvPr/>
          </p:nvSpPr>
          <p:spPr>
            <a:xfrm rot="10800000" flipV="1">
              <a:off x="1647825" y="3830638"/>
              <a:ext cx="762000" cy="762000"/>
            </a:xfrm>
            <a:prstGeom prst="ellipse">
              <a:avLst/>
            </a:prstGeom>
            <a:solidFill>
              <a:srgbClr val="487360"/>
            </a:solid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800" b="0" i="0" u="none" strike="noStrike" kern="0" cap="none" spc="0" normalizeH="0" baseline="0" noProof="0" dirty="0">
                <a:ln>
                  <a:noFill/>
                </a:ln>
                <a:solidFill>
                  <a:sysClr val="window" lastClr="FFFFFF"/>
                </a:solidFill>
                <a:effectLst/>
                <a:uLnTx/>
                <a:uFillTx/>
                <a:latin typeface="Calibri"/>
                <a:ea typeface="微软雅黑"/>
                <a:cs typeface="+mn-cs"/>
              </a:endParaRPr>
            </a:p>
          </p:txBody>
        </p:sp>
        <p:cxnSp>
          <p:nvCxnSpPr>
            <p:cNvPr id="25" name="直接连接符 24"/>
            <p:cNvCxnSpPr>
              <a:endCxn id="27" idx="0"/>
            </p:cNvCxnSpPr>
            <p:nvPr/>
          </p:nvCxnSpPr>
          <p:spPr>
            <a:xfrm flipV="1">
              <a:off x="2024063" y="3219450"/>
              <a:ext cx="0" cy="895350"/>
            </a:xfrm>
            <a:prstGeom prst="line">
              <a:avLst/>
            </a:prstGeom>
            <a:noFill/>
            <a:ln w="6350" cap="flat" cmpd="sng" algn="ctr">
              <a:solidFill>
                <a:srgbClr val="487360"/>
              </a:solidFill>
              <a:prstDash val="solid"/>
              <a:miter lim="800000"/>
            </a:ln>
            <a:effectLst/>
          </p:spPr>
        </p:cxnSp>
        <p:cxnSp>
          <p:nvCxnSpPr>
            <p:cNvPr id="26" name="直接连接符 25"/>
            <p:cNvCxnSpPr/>
            <p:nvPr/>
          </p:nvCxnSpPr>
          <p:spPr>
            <a:xfrm>
              <a:off x="0" y="3103563"/>
              <a:ext cx="12192000" cy="0"/>
            </a:xfrm>
            <a:prstGeom prst="line">
              <a:avLst/>
            </a:prstGeom>
            <a:noFill/>
            <a:ln w="12700" cap="flat" cmpd="sng" algn="ctr">
              <a:solidFill>
                <a:srgbClr val="487360"/>
              </a:solidFill>
              <a:prstDash val="solid"/>
              <a:miter lim="800000"/>
            </a:ln>
            <a:effectLst/>
          </p:spPr>
        </p:cxnSp>
        <p:sp>
          <p:nvSpPr>
            <p:cNvPr id="27" name="椭圆 26"/>
            <p:cNvSpPr/>
            <p:nvPr/>
          </p:nvSpPr>
          <p:spPr>
            <a:xfrm rot="636267" flipV="1">
              <a:off x="1927225" y="2986088"/>
              <a:ext cx="234950" cy="234950"/>
            </a:xfrm>
            <a:prstGeom prst="ellipse">
              <a:avLst/>
            </a:prstGeom>
            <a:solidFill>
              <a:srgbClr val="487360"/>
            </a:solidFill>
            <a:ln w="381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000" b="0" i="0" u="none" strike="noStrike" kern="0" cap="none" spc="0" normalizeH="0" baseline="0" noProof="0">
                <a:ln>
                  <a:noFill/>
                </a:ln>
                <a:solidFill>
                  <a:sysClr val="window" lastClr="FFFFFF"/>
                </a:solidFill>
                <a:effectLst/>
                <a:uLnTx/>
                <a:uFillTx/>
                <a:latin typeface="Calibri"/>
                <a:ea typeface="微软雅黑"/>
                <a:cs typeface="+mn-cs"/>
              </a:endParaRPr>
            </a:p>
          </p:txBody>
        </p:sp>
        <p:sp>
          <p:nvSpPr>
            <p:cNvPr id="28" name="椭圆 27"/>
            <p:cNvSpPr/>
            <p:nvPr/>
          </p:nvSpPr>
          <p:spPr>
            <a:xfrm flipV="1">
              <a:off x="4740275" y="2986088"/>
              <a:ext cx="234950" cy="234950"/>
            </a:xfrm>
            <a:prstGeom prst="ellipse">
              <a:avLst/>
            </a:prstGeom>
            <a:solidFill>
              <a:srgbClr val="E79367"/>
            </a:solidFill>
            <a:ln w="381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000" b="0" i="0" u="none" strike="noStrike" kern="0" cap="none" spc="0" normalizeH="0" baseline="0" noProof="0">
                <a:ln>
                  <a:noFill/>
                </a:ln>
                <a:solidFill>
                  <a:sysClr val="window" lastClr="FFFFFF"/>
                </a:solidFill>
                <a:effectLst/>
                <a:uLnTx/>
                <a:uFillTx/>
                <a:latin typeface="Calibri"/>
                <a:ea typeface="微软雅黑"/>
                <a:cs typeface="+mn-cs"/>
              </a:endParaRPr>
            </a:p>
          </p:txBody>
        </p:sp>
        <p:sp>
          <p:nvSpPr>
            <p:cNvPr id="29" name="椭圆 28"/>
            <p:cNvSpPr/>
            <p:nvPr/>
          </p:nvSpPr>
          <p:spPr>
            <a:xfrm rot="490843" flipV="1">
              <a:off x="7156185" y="2986088"/>
              <a:ext cx="234951" cy="234951"/>
            </a:xfrm>
            <a:prstGeom prst="ellipse">
              <a:avLst/>
            </a:prstGeom>
            <a:solidFill>
              <a:srgbClr val="F1D289"/>
            </a:solidFill>
            <a:ln w="381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000" b="0" i="0" u="none" strike="noStrike" kern="0" cap="none" spc="0" normalizeH="0" baseline="0" noProof="0">
                <a:ln>
                  <a:noFill/>
                </a:ln>
                <a:solidFill>
                  <a:sysClr val="window" lastClr="FFFFFF"/>
                </a:solidFill>
                <a:effectLst/>
                <a:uLnTx/>
                <a:uFillTx/>
                <a:latin typeface="Calibri"/>
                <a:ea typeface="微软雅黑"/>
                <a:cs typeface="+mn-cs"/>
              </a:endParaRPr>
            </a:p>
          </p:txBody>
        </p:sp>
        <p:sp>
          <p:nvSpPr>
            <p:cNvPr id="30" name="椭圆 29"/>
            <p:cNvSpPr/>
            <p:nvPr/>
          </p:nvSpPr>
          <p:spPr>
            <a:xfrm flipV="1">
              <a:off x="4476751" y="978594"/>
              <a:ext cx="762000" cy="762000"/>
            </a:xfrm>
            <a:prstGeom prst="ellipse">
              <a:avLst/>
            </a:prstGeom>
            <a:solidFill>
              <a:srgbClr val="E79367"/>
            </a:solid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000" b="0" i="0" u="none" strike="noStrike" kern="0" cap="none" spc="0" normalizeH="0" baseline="0" noProof="0">
                <a:ln>
                  <a:noFill/>
                </a:ln>
                <a:solidFill>
                  <a:sysClr val="window" lastClr="FFFFFF"/>
                </a:solidFill>
                <a:effectLst/>
                <a:uLnTx/>
                <a:uFillTx/>
                <a:latin typeface="Calibri"/>
                <a:ea typeface="微软雅黑"/>
                <a:cs typeface="+mn-cs"/>
              </a:endParaRPr>
            </a:p>
          </p:txBody>
        </p:sp>
        <p:cxnSp>
          <p:nvCxnSpPr>
            <p:cNvPr id="31" name="直接连接符 30"/>
            <p:cNvCxnSpPr>
              <a:stCxn id="30" idx="4"/>
              <a:endCxn id="28" idx="0"/>
            </p:cNvCxnSpPr>
            <p:nvPr/>
          </p:nvCxnSpPr>
          <p:spPr>
            <a:xfrm>
              <a:off x="4857751" y="978594"/>
              <a:ext cx="0" cy="2242444"/>
            </a:xfrm>
            <a:prstGeom prst="line">
              <a:avLst/>
            </a:prstGeom>
            <a:noFill/>
            <a:ln w="6350" cap="flat" cmpd="sng" algn="ctr">
              <a:solidFill>
                <a:srgbClr val="E79367"/>
              </a:solidFill>
              <a:prstDash val="solid"/>
              <a:miter lim="800000"/>
            </a:ln>
            <a:effectLst/>
          </p:spPr>
        </p:cxnSp>
        <p:sp>
          <p:nvSpPr>
            <p:cNvPr id="32" name="椭圆 31"/>
            <p:cNvSpPr/>
            <p:nvPr/>
          </p:nvSpPr>
          <p:spPr>
            <a:xfrm flipV="1">
              <a:off x="6864085" y="4515312"/>
              <a:ext cx="762000" cy="762000"/>
            </a:xfrm>
            <a:prstGeom prst="ellipse">
              <a:avLst/>
            </a:prstGeom>
            <a:solidFill>
              <a:srgbClr val="F1D289"/>
            </a:solid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000" b="0" i="0" u="none" strike="noStrike" kern="0" cap="none" spc="0" normalizeH="0" baseline="0" noProof="0">
                <a:ln>
                  <a:noFill/>
                </a:ln>
                <a:solidFill>
                  <a:sysClr val="window" lastClr="FFFFFF"/>
                </a:solidFill>
                <a:effectLst/>
                <a:uLnTx/>
                <a:uFillTx/>
                <a:latin typeface="Calibri"/>
                <a:ea typeface="微软雅黑"/>
                <a:cs typeface="+mn-cs"/>
              </a:endParaRPr>
            </a:p>
          </p:txBody>
        </p:sp>
        <p:cxnSp>
          <p:nvCxnSpPr>
            <p:cNvPr id="33" name="直接连接符 32"/>
            <p:cNvCxnSpPr>
              <a:stCxn id="32" idx="4"/>
              <a:endCxn id="29" idx="0"/>
            </p:cNvCxnSpPr>
            <p:nvPr/>
          </p:nvCxnSpPr>
          <p:spPr>
            <a:xfrm flipV="1">
              <a:off x="7245085" y="3219844"/>
              <a:ext cx="11860" cy="1295468"/>
            </a:xfrm>
            <a:prstGeom prst="line">
              <a:avLst/>
            </a:prstGeom>
            <a:noFill/>
            <a:ln w="6350" cap="flat" cmpd="sng" algn="ctr">
              <a:solidFill>
                <a:srgbClr val="F1D289"/>
              </a:solidFill>
              <a:prstDash val="solid"/>
              <a:miter lim="800000"/>
            </a:ln>
            <a:effectLst/>
          </p:spPr>
        </p:cxnSp>
        <p:sp>
          <p:nvSpPr>
            <p:cNvPr id="34" name="椭圆 33"/>
            <p:cNvSpPr/>
            <p:nvPr/>
          </p:nvSpPr>
          <p:spPr>
            <a:xfrm flipV="1">
              <a:off x="9737725" y="2986088"/>
              <a:ext cx="233363" cy="234950"/>
            </a:xfrm>
            <a:prstGeom prst="ellipse">
              <a:avLst/>
            </a:prstGeom>
            <a:solidFill>
              <a:srgbClr val="8FA670"/>
            </a:solidFill>
            <a:ln w="381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000" b="0" i="0" u="none" strike="noStrike" kern="0" cap="none" spc="0" normalizeH="0" baseline="0" noProof="0">
                <a:ln>
                  <a:noFill/>
                </a:ln>
                <a:solidFill>
                  <a:sysClr val="window" lastClr="FFFFFF"/>
                </a:solidFill>
                <a:effectLst/>
                <a:uLnTx/>
                <a:uFillTx/>
                <a:latin typeface="Calibri"/>
                <a:ea typeface="微软雅黑"/>
                <a:cs typeface="+mn-cs"/>
              </a:endParaRPr>
            </a:p>
          </p:txBody>
        </p:sp>
        <p:sp>
          <p:nvSpPr>
            <p:cNvPr id="35" name="椭圆 34"/>
            <p:cNvSpPr/>
            <p:nvPr/>
          </p:nvSpPr>
          <p:spPr>
            <a:xfrm flipV="1">
              <a:off x="9474200" y="3954926"/>
              <a:ext cx="762000" cy="762000"/>
            </a:xfrm>
            <a:prstGeom prst="ellipse">
              <a:avLst/>
            </a:prstGeom>
            <a:solidFill>
              <a:srgbClr val="8FA670"/>
            </a:solid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000" b="0" i="0" u="none" strike="noStrike" kern="0" cap="none" spc="0" normalizeH="0" baseline="0" noProof="0">
                <a:ln>
                  <a:noFill/>
                </a:ln>
                <a:solidFill>
                  <a:sysClr val="window" lastClr="FFFFFF"/>
                </a:solidFill>
                <a:effectLst/>
                <a:uLnTx/>
                <a:uFillTx/>
                <a:latin typeface="Calibri"/>
                <a:ea typeface="微软雅黑"/>
                <a:cs typeface="+mn-cs"/>
              </a:endParaRPr>
            </a:p>
          </p:txBody>
        </p:sp>
        <p:cxnSp>
          <p:nvCxnSpPr>
            <p:cNvPr id="36" name="直接连接符 35"/>
            <p:cNvCxnSpPr>
              <a:stCxn id="35" idx="4"/>
              <a:endCxn id="34" idx="0"/>
            </p:cNvCxnSpPr>
            <p:nvPr/>
          </p:nvCxnSpPr>
          <p:spPr>
            <a:xfrm flipH="1" flipV="1">
              <a:off x="9854407" y="3221038"/>
              <a:ext cx="793" cy="733888"/>
            </a:xfrm>
            <a:prstGeom prst="line">
              <a:avLst/>
            </a:prstGeom>
            <a:noFill/>
            <a:ln w="6350" cap="flat" cmpd="sng" algn="ctr">
              <a:solidFill>
                <a:srgbClr val="8FA670"/>
              </a:solidFill>
              <a:prstDash val="solid"/>
              <a:miter lim="800000"/>
            </a:ln>
            <a:effectLst/>
          </p:spPr>
        </p:cxnSp>
        <p:sp>
          <p:nvSpPr>
            <p:cNvPr id="37" name="矩形 32">
              <a:hlinkClick r:id="rId2" action="ppaction://hlinkfile"/>
            </p:cNvPr>
            <p:cNvSpPr>
              <a:spLocks noChangeArrowheads="1"/>
            </p:cNvSpPr>
            <p:nvPr/>
          </p:nvSpPr>
          <p:spPr bwMode="auto">
            <a:xfrm>
              <a:off x="1225549" y="2390688"/>
              <a:ext cx="2662205" cy="307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171450" lvl="0" indent="-171450">
                <a:buFont typeface="Wingdings" pitchFamily="2" charset="2"/>
                <a:buChar char="Ø"/>
                <a:defRPr/>
              </a:pPr>
              <a:r>
                <a:rPr lang="en-US" altLang="zh-CN" sz="900" kern="0" dirty="0" smtClean="0">
                  <a:solidFill>
                    <a:srgbClr val="487360"/>
                  </a:solidFill>
                </a:rPr>
                <a:t>《</a:t>
              </a:r>
              <a:r>
                <a:rPr lang="zh-CN" altLang="en-US" sz="900" kern="0" dirty="0">
                  <a:solidFill>
                    <a:srgbClr val="487360"/>
                  </a:solidFill>
                </a:rPr>
                <a:t>声像档案材料移交清单及目录</a:t>
              </a:r>
              <a:r>
                <a:rPr lang="en-US" altLang="zh-CN" sz="900" kern="0" dirty="0" smtClean="0">
                  <a:solidFill>
                    <a:srgbClr val="487360"/>
                  </a:solidFill>
                </a:rPr>
                <a:t>》</a:t>
              </a:r>
              <a:endParaRPr kumimoji="0" lang="zh-CN" altLang="en-US" sz="900" b="0" i="0" u="none" strike="noStrike" kern="0" cap="none" spc="0" normalizeH="0" baseline="0" noProof="0" dirty="0" smtClean="0">
                <a:ln>
                  <a:noFill/>
                </a:ln>
                <a:solidFill>
                  <a:srgbClr val="487360"/>
                </a:solidFill>
                <a:effectLst/>
                <a:uLnTx/>
                <a:uFillTx/>
              </a:endParaRPr>
            </a:p>
          </p:txBody>
        </p:sp>
        <p:sp>
          <p:nvSpPr>
            <p:cNvPr id="38" name="矩形 35">
              <a:hlinkClick r:id="rId3" action="ppaction://hlinkfile"/>
            </p:cNvPr>
            <p:cNvSpPr>
              <a:spLocks noChangeArrowheads="1"/>
            </p:cNvSpPr>
            <p:nvPr/>
          </p:nvSpPr>
          <p:spPr bwMode="auto">
            <a:xfrm>
              <a:off x="3887755" y="3570882"/>
              <a:ext cx="2016224" cy="307776"/>
            </a:xfrm>
            <a:prstGeom prst="rect">
              <a:avLst/>
            </a:prstGeom>
            <a:solidFill>
              <a:srgbClr val="E79367"/>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171450" lvl="0" indent="-171450" algn="just">
                <a:buFont typeface="Wingdings" pitchFamily="2" charset="2"/>
                <a:buChar char="Ø"/>
                <a:defRPr/>
              </a:pPr>
              <a:r>
                <a:rPr lang="en-US" altLang="zh-CN" sz="900" kern="0" dirty="0" smtClean="0">
                  <a:solidFill>
                    <a:sysClr val="window" lastClr="FFFFFF"/>
                  </a:solidFill>
                </a:rPr>
                <a:t>《</a:t>
              </a:r>
              <a:r>
                <a:rPr lang="zh-CN" altLang="en-US" sz="900" kern="0" dirty="0">
                  <a:solidFill>
                    <a:sysClr val="window" lastClr="FFFFFF"/>
                  </a:solidFill>
                </a:rPr>
                <a:t>数码照片档案目录</a:t>
              </a:r>
              <a:r>
                <a:rPr lang="en-US" altLang="zh-CN" sz="900" kern="0" dirty="0" smtClean="0">
                  <a:solidFill>
                    <a:sysClr val="window" lastClr="FFFFFF"/>
                  </a:solidFill>
                </a:rPr>
                <a:t>》</a:t>
              </a:r>
              <a:endParaRPr kumimoji="0" lang="zh-CN" altLang="en-US" sz="900" b="0" i="0" u="none" strike="noStrike" kern="0" cap="none" spc="0" normalizeH="0" baseline="0" noProof="0" dirty="0" smtClean="0">
                <a:ln>
                  <a:noFill/>
                </a:ln>
                <a:solidFill>
                  <a:sysClr val="window" lastClr="FFFFFF"/>
                </a:solidFill>
                <a:effectLst/>
                <a:uLnTx/>
                <a:uFillTx/>
              </a:endParaRPr>
            </a:p>
          </p:txBody>
        </p:sp>
        <p:sp>
          <p:nvSpPr>
            <p:cNvPr id="39" name="矩形 36">
              <a:hlinkClick r:id="rId4" action="ppaction://hlinkfile"/>
            </p:cNvPr>
            <p:cNvSpPr>
              <a:spLocks noChangeArrowheads="1"/>
            </p:cNvSpPr>
            <p:nvPr/>
          </p:nvSpPr>
          <p:spPr bwMode="auto">
            <a:xfrm>
              <a:off x="6096000" y="2405400"/>
              <a:ext cx="2880320" cy="307776"/>
            </a:xfrm>
            <a:prstGeom prst="rect">
              <a:avLst/>
            </a:prstGeom>
            <a:noFill/>
            <a:ln w="9525">
              <a:noFill/>
              <a:miter lim="800000"/>
              <a:headEnd/>
              <a:tailEnd/>
            </a:ln>
            <a:extLst/>
          </p:spPr>
          <p:txBody>
            <a:bodyPr wrap="square">
              <a:spAutoFit/>
            </a:bodyPr>
            <a:lstStyle/>
            <a:p>
              <a:pPr marL="171450" lvl="0" indent="-171450" algn="just">
                <a:buFont typeface="Wingdings" pitchFamily="2" charset="2"/>
                <a:buChar char="Ø"/>
                <a:defRPr/>
              </a:pPr>
              <a:r>
                <a:rPr lang="en-US" altLang="zh-CN" sz="900" kern="0" dirty="0" smtClean="0">
                  <a:solidFill>
                    <a:srgbClr val="E6D168"/>
                  </a:solidFill>
                </a:rPr>
                <a:t>《</a:t>
              </a:r>
              <a:r>
                <a:rPr lang="zh-CN" altLang="en-US" sz="900" kern="0" dirty="0">
                  <a:solidFill>
                    <a:srgbClr val="E6D168"/>
                  </a:solidFill>
                </a:rPr>
                <a:t>新疆天文台录音（像）档案目录</a:t>
              </a:r>
              <a:r>
                <a:rPr lang="en-US" altLang="zh-CN" sz="900" kern="0" dirty="0" smtClean="0">
                  <a:solidFill>
                    <a:srgbClr val="E6D168"/>
                  </a:solidFill>
                </a:rPr>
                <a:t>》</a:t>
              </a:r>
              <a:endParaRPr lang="zh-CN" altLang="en-US" sz="900" kern="0" dirty="0">
                <a:solidFill>
                  <a:srgbClr val="E6D168"/>
                </a:solidFill>
              </a:endParaRPr>
            </a:p>
          </p:txBody>
        </p:sp>
        <p:sp>
          <p:nvSpPr>
            <p:cNvPr id="40" name="矩形 38">
              <a:hlinkClick r:id="rId5" action="ppaction://hlinkfile"/>
            </p:cNvPr>
            <p:cNvSpPr>
              <a:spLocks noChangeArrowheads="1"/>
            </p:cNvSpPr>
            <p:nvPr/>
          </p:nvSpPr>
          <p:spPr bwMode="auto">
            <a:xfrm>
              <a:off x="8841747" y="4921421"/>
              <a:ext cx="2150797" cy="307776"/>
            </a:xfrm>
            <a:prstGeom prst="rect">
              <a:avLst/>
            </a:prstGeom>
            <a:solidFill>
              <a:srgbClr val="8FA67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171450" lvl="0" indent="-171450" algn="just">
                <a:buFont typeface="Wingdings" pitchFamily="2" charset="2"/>
                <a:buChar char="Ø"/>
                <a:defRPr/>
              </a:pPr>
              <a:r>
                <a:rPr lang="en-US" altLang="zh-CN" sz="900" kern="0" dirty="0" smtClean="0">
                  <a:solidFill>
                    <a:sysClr val="window" lastClr="FFFFFF"/>
                  </a:solidFill>
                </a:rPr>
                <a:t>《</a:t>
              </a:r>
              <a:r>
                <a:rPr lang="zh-CN" altLang="en-US" sz="900" kern="0" dirty="0">
                  <a:solidFill>
                    <a:sysClr val="window" lastClr="FFFFFF"/>
                  </a:solidFill>
                </a:rPr>
                <a:t>归档电子文件登记表</a:t>
              </a:r>
              <a:r>
                <a:rPr lang="en-US" altLang="zh-CN" sz="800" kern="0" dirty="0" smtClean="0">
                  <a:solidFill>
                    <a:sysClr val="window" lastClr="FFFFFF"/>
                  </a:solidFill>
                </a:rPr>
                <a:t>》</a:t>
              </a:r>
              <a:endParaRPr kumimoji="0" lang="zh-CN" altLang="en-US" sz="800" b="0" i="0" u="none" strike="noStrike" kern="0" cap="none" spc="0" normalizeH="0" baseline="0" noProof="0" dirty="0" smtClean="0">
                <a:ln>
                  <a:noFill/>
                </a:ln>
                <a:solidFill>
                  <a:sysClr val="window" lastClr="FFFFFF"/>
                </a:solidFill>
                <a:effectLst/>
                <a:uLnTx/>
                <a:uFillTx/>
              </a:endParaRPr>
            </a:p>
          </p:txBody>
        </p:sp>
      </p:grpSp>
      <p:sp>
        <p:nvSpPr>
          <p:cNvPr id="41" name="Freeform 14"/>
          <p:cNvSpPr>
            <a:spLocks noChangeAspect="1" noEditPoints="1"/>
          </p:cNvSpPr>
          <p:nvPr/>
        </p:nvSpPr>
        <p:spPr bwMode="auto">
          <a:xfrm>
            <a:off x="5364088" y="5179516"/>
            <a:ext cx="185738" cy="270272"/>
          </a:xfrm>
          <a:custGeom>
            <a:avLst/>
            <a:gdLst>
              <a:gd name="T0" fmla="*/ 2147483647 w 141"/>
              <a:gd name="T1" fmla="*/ 2147483647 h 205"/>
              <a:gd name="T2" fmla="*/ 2147483647 w 141"/>
              <a:gd name="T3" fmla="*/ 2147483647 h 205"/>
              <a:gd name="T4" fmla="*/ 2147483647 w 141"/>
              <a:gd name="T5" fmla="*/ 2147483647 h 205"/>
              <a:gd name="T6" fmla="*/ 2147483647 w 141"/>
              <a:gd name="T7" fmla="*/ 2147483647 h 205"/>
              <a:gd name="T8" fmla="*/ 2147483647 w 141"/>
              <a:gd name="T9" fmla="*/ 2147483647 h 205"/>
              <a:gd name="T10" fmla="*/ 2147483647 w 141"/>
              <a:gd name="T11" fmla="*/ 2147483647 h 205"/>
              <a:gd name="T12" fmla="*/ 2147483647 w 141"/>
              <a:gd name="T13" fmla="*/ 2147483647 h 205"/>
              <a:gd name="T14" fmla="*/ 2147483647 w 141"/>
              <a:gd name="T15" fmla="*/ 2147483647 h 205"/>
              <a:gd name="T16" fmla="*/ 2147483647 w 141"/>
              <a:gd name="T17" fmla="*/ 2147483647 h 205"/>
              <a:gd name="T18" fmla="*/ 2147483647 w 141"/>
              <a:gd name="T19" fmla="*/ 2147483647 h 205"/>
              <a:gd name="T20" fmla="*/ 2147483647 w 141"/>
              <a:gd name="T21" fmla="*/ 2147483647 h 205"/>
              <a:gd name="T22" fmla="*/ 2147483647 w 141"/>
              <a:gd name="T23" fmla="*/ 2147483647 h 205"/>
              <a:gd name="T24" fmla="*/ 2147483647 w 141"/>
              <a:gd name="T25" fmla="*/ 2147483647 h 205"/>
              <a:gd name="T26" fmla="*/ 2147483647 w 141"/>
              <a:gd name="T27" fmla="*/ 0 h 205"/>
              <a:gd name="T28" fmla="*/ 2147483647 w 141"/>
              <a:gd name="T29" fmla="*/ 2147483647 h 205"/>
              <a:gd name="T30" fmla="*/ 2147483647 w 141"/>
              <a:gd name="T31" fmla="*/ 2147483647 h 205"/>
              <a:gd name="T32" fmla="*/ 2147483647 w 141"/>
              <a:gd name="T33" fmla="*/ 2147483647 h 205"/>
              <a:gd name="T34" fmla="*/ 2147483647 w 141"/>
              <a:gd name="T35" fmla="*/ 2147483647 h 205"/>
              <a:gd name="T36" fmla="*/ 2147483647 w 141"/>
              <a:gd name="T37" fmla="*/ 2147483647 h 205"/>
              <a:gd name="T38" fmla="*/ 2147483647 w 141"/>
              <a:gd name="T39" fmla="*/ 2147483647 h 205"/>
              <a:gd name="T40" fmla="*/ 2147483647 w 141"/>
              <a:gd name="T41" fmla="*/ 2147483647 h 205"/>
              <a:gd name="T42" fmla="*/ 2147483647 w 141"/>
              <a:gd name="T43" fmla="*/ 2147483647 h 205"/>
              <a:gd name="T44" fmla="*/ 2147483647 w 141"/>
              <a:gd name="T45" fmla="*/ 2147483647 h 205"/>
              <a:gd name="T46" fmla="*/ 2147483647 w 141"/>
              <a:gd name="T47" fmla="*/ 2147483647 h 205"/>
              <a:gd name="T48" fmla="*/ 2147483647 w 141"/>
              <a:gd name="T49" fmla="*/ 2147483647 h 205"/>
              <a:gd name="T50" fmla="*/ 2147483647 w 141"/>
              <a:gd name="T51" fmla="*/ 2147483647 h 205"/>
              <a:gd name="T52" fmla="*/ 2147483647 w 141"/>
              <a:gd name="T53" fmla="*/ 2147483647 h 205"/>
              <a:gd name="T54" fmla="*/ 2147483647 w 141"/>
              <a:gd name="T55" fmla="*/ 2147483647 h 205"/>
              <a:gd name="T56" fmla="*/ 2147483647 w 141"/>
              <a:gd name="T57" fmla="*/ 2147483647 h 205"/>
              <a:gd name="T58" fmla="*/ 2147483647 w 141"/>
              <a:gd name="T59" fmla="*/ 2147483647 h 205"/>
              <a:gd name="T60" fmla="*/ 2147483647 w 141"/>
              <a:gd name="T61" fmla="*/ 2147483647 h 205"/>
              <a:gd name="T62" fmla="*/ 2147483647 w 141"/>
              <a:gd name="T63" fmla="*/ 2147483647 h 20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41" h="205">
                <a:moveTo>
                  <a:pt x="74" y="0"/>
                </a:moveTo>
                <a:cubicBezTo>
                  <a:pt x="78" y="1"/>
                  <a:pt x="83" y="1"/>
                  <a:pt x="88" y="3"/>
                </a:cubicBezTo>
                <a:cubicBezTo>
                  <a:pt x="100" y="6"/>
                  <a:pt x="110" y="12"/>
                  <a:pt x="119" y="21"/>
                </a:cubicBezTo>
                <a:cubicBezTo>
                  <a:pt x="128" y="30"/>
                  <a:pt x="134" y="40"/>
                  <a:pt x="137" y="53"/>
                </a:cubicBezTo>
                <a:cubicBezTo>
                  <a:pt x="141" y="70"/>
                  <a:pt x="139" y="86"/>
                  <a:pt x="130" y="102"/>
                </a:cubicBezTo>
                <a:cubicBezTo>
                  <a:pt x="128" y="107"/>
                  <a:pt x="125" y="112"/>
                  <a:pt x="122" y="117"/>
                </a:cubicBezTo>
                <a:cubicBezTo>
                  <a:pt x="119" y="123"/>
                  <a:pt x="117" y="130"/>
                  <a:pt x="117" y="138"/>
                </a:cubicBezTo>
                <a:cubicBezTo>
                  <a:pt x="117" y="139"/>
                  <a:pt x="116" y="139"/>
                  <a:pt x="116" y="140"/>
                </a:cubicBezTo>
                <a:cubicBezTo>
                  <a:pt x="116" y="142"/>
                  <a:pt x="115" y="147"/>
                  <a:pt x="116" y="149"/>
                </a:cubicBezTo>
                <a:cubicBezTo>
                  <a:pt x="117" y="153"/>
                  <a:pt x="116" y="156"/>
                  <a:pt x="115" y="160"/>
                </a:cubicBezTo>
                <a:cubicBezTo>
                  <a:pt x="115" y="160"/>
                  <a:pt x="114" y="161"/>
                  <a:pt x="115" y="162"/>
                </a:cubicBezTo>
                <a:cubicBezTo>
                  <a:pt x="118" y="171"/>
                  <a:pt x="115" y="181"/>
                  <a:pt x="106" y="186"/>
                </a:cubicBezTo>
                <a:cubicBezTo>
                  <a:pt x="105" y="186"/>
                  <a:pt x="104" y="187"/>
                  <a:pt x="104" y="188"/>
                </a:cubicBezTo>
                <a:cubicBezTo>
                  <a:pt x="100" y="198"/>
                  <a:pt x="93" y="204"/>
                  <a:pt x="82" y="204"/>
                </a:cubicBezTo>
                <a:cubicBezTo>
                  <a:pt x="74" y="205"/>
                  <a:pt x="65" y="205"/>
                  <a:pt x="56" y="204"/>
                </a:cubicBezTo>
                <a:cubicBezTo>
                  <a:pt x="46" y="203"/>
                  <a:pt x="40" y="198"/>
                  <a:pt x="37" y="189"/>
                </a:cubicBezTo>
                <a:cubicBezTo>
                  <a:pt x="36" y="187"/>
                  <a:pt x="35" y="186"/>
                  <a:pt x="33" y="185"/>
                </a:cubicBezTo>
                <a:cubicBezTo>
                  <a:pt x="25" y="181"/>
                  <a:pt x="22" y="171"/>
                  <a:pt x="25" y="163"/>
                </a:cubicBezTo>
                <a:cubicBezTo>
                  <a:pt x="25" y="161"/>
                  <a:pt x="26" y="161"/>
                  <a:pt x="25" y="159"/>
                </a:cubicBezTo>
                <a:cubicBezTo>
                  <a:pt x="23" y="155"/>
                  <a:pt x="23" y="151"/>
                  <a:pt x="25" y="146"/>
                </a:cubicBezTo>
                <a:cubicBezTo>
                  <a:pt x="25" y="145"/>
                  <a:pt x="25" y="144"/>
                  <a:pt x="25" y="143"/>
                </a:cubicBezTo>
                <a:cubicBezTo>
                  <a:pt x="24" y="140"/>
                  <a:pt x="23" y="137"/>
                  <a:pt x="23" y="133"/>
                </a:cubicBezTo>
                <a:cubicBezTo>
                  <a:pt x="22" y="126"/>
                  <a:pt x="19" y="119"/>
                  <a:pt x="15" y="113"/>
                </a:cubicBezTo>
                <a:cubicBezTo>
                  <a:pt x="12" y="107"/>
                  <a:pt x="9" y="101"/>
                  <a:pt x="6" y="94"/>
                </a:cubicBezTo>
                <a:cubicBezTo>
                  <a:pt x="1" y="83"/>
                  <a:pt x="0" y="70"/>
                  <a:pt x="2" y="58"/>
                </a:cubicBezTo>
                <a:cubicBezTo>
                  <a:pt x="7" y="33"/>
                  <a:pt x="21" y="16"/>
                  <a:pt x="43" y="6"/>
                </a:cubicBezTo>
                <a:cubicBezTo>
                  <a:pt x="50" y="3"/>
                  <a:pt x="57" y="1"/>
                  <a:pt x="64" y="0"/>
                </a:cubicBezTo>
                <a:cubicBezTo>
                  <a:pt x="65" y="0"/>
                  <a:pt x="65" y="0"/>
                  <a:pt x="66" y="0"/>
                </a:cubicBezTo>
                <a:cubicBezTo>
                  <a:pt x="69" y="0"/>
                  <a:pt x="71" y="0"/>
                  <a:pt x="74" y="0"/>
                </a:cubicBezTo>
                <a:close/>
                <a:moveTo>
                  <a:pt x="70" y="141"/>
                </a:moveTo>
                <a:cubicBezTo>
                  <a:pt x="79" y="141"/>
                  <a:pt x="88" y="141"/>
                  <a:pt x="97" y="141"/>
                </a:cubicBezTo>
                <a:cubicBezTo>
                  <a:pt x="102" y="141"/>
                  <a:pt x="103" y="140"/>
                  <a:pt x="104" y="135"/>
                </a:cubicBezTo>
                <a:cubicBezTo>
                  <a:pt x="105" y="129"/>
                  <a:pt x="106" y="123"/>
                  <a:pt x="108" y="118"/>
                </a:cubicBezTo>
                <a:cubicBezTo>
                  <a:pt x="111" y="110"/>
                  <a:pt x="115" y="104"/>
                  <a:pt x="118" y="97"/>
                </a:cubicBezTo>
                <a:cubicBezTo>
                  <a:pt x="122" y="90"/>
                  <a:pt x="125" y="82"/>
                  <a:pt x="126" y="74"/>
                </a:cubicBezTo>
                <a:cubicBezTo>
                  <a:pt x="127" y="55"/>
                  <a:pt x="120" y="38"/>
                  <a:pt x="105" y="26"/>
                </a:cubicBezTo>
                <a:cubicBezTo>
                  <a:pt x="86" y="10"/>
                  <a:pt x="61" y="9"/>
                  <a:pt x="40" y="21"/>
                </a:cubicBezTo>
                <a:cubicBezTo>
                  <a:pt x="21" y="34"/>
                  <a:pt x="11" y="56"/>
                  <a:pt x="15" y="80"/>
                </a:cubicBezTo>
                <a:cubicBezTo>
                  <a:pt x="16" y="88"/>
                  <a:pt x="20" y="95"/>
                  <a:pt x="24" y="102"/>
                </a:cubicBezTo>
                <a:cubicBezTo>
                  <a:pt x="30" y="113"/>
                  <a:pt x="35" y="124"/>
                  <a:pt x="36" y="136"/>
                </a:cubicBezTo>
                <a:cubicBezTo>
                  <a:pt x="36" y="140"/>
                  <a:pt x="38" y="141"/>
                  <a:pt x="42" y="141"/>
                </a:cubicBezTo>
                <a:cubicBezTo>
                  <a:pt x="52" y="141"/>
                  <a:pt x="61" y="141"/>
                  <a:pt x="70" y="141"/>
                </a:cubicBezTo>
                <a:close/>
                <a:moveTo>
                  <a:pt x="70" y="147"/>
                </a:moveTo>
                <a:cubicBezTo>
                  <a:pt x="61" y="147"/>
                  <a:pt x="52" y="147"/>
                  <a:pt x="43" y="147"/>
                </a:cubicBezTo>
                <a:cubicBezTo>
                  <a:pt x="40" y="147"/>
                  <a:pt x="38" y="148"/>
                  <a:pt x="37" y="150"/>
                </a:cubicBezTo>
                <a:cubicBezTo>
                  <a:pt x="35" y="154"/>
                  <a:pt x="38" y="158"/>
                  <a:pt x="43" y="158"/>
                </a:cubicBezTo>
                <a:cubicBezTo>
                  <a:pt x="55" y="158"/>
                  <a:pt x="68" y="158"/>
                  <a:pt x="81" y="158"/>
                </a:cubicBezTo>
                <a:cubicBezTo>
                  <a:pt x="86" y="158"/>
                  <a:pt x="92" y="158"/>
                  <a:pt x="97" y="158"/>
                </a:cubicBezTo>
                <a:cubicBezTo>
                  <a:pt x="100" y="158"/>
                  <a:pt x="102" y="157"/>
                  <a:pt x="103" y="155"/>
                </a:cubicBezTo>
                <a:cubicBezTo>
                  <a:pt x="105" y="151"/>
                  <a:pt x="102" y="147"/>
                  <a:pt x="97" y="147"/>
                </a:cubicBezTo>
                <a:cubicBezTo>
                  <a:pt x="88" y="147"/>
                  <a:pt x="79" y="147"/>
                  <a:pt x="70" y="147"/>
                </a:cubicBezTo>
                <a:close/>
                <a:moveTo>
                  <a:pt x="70" y="164"/>
                </a:moveTo>
                <a:cubicBezTo>
                  <a:pt x="61" y="164"/>
                  <a:pt x="52" y="164"/>
                  <a:pt x="43" y="164"/>
                </a:cubicBezTo>
                <a:cubicBezTo>
                  <a:pt x="40" y="164"/>
                  <a:pt x="38" y="165"/>
                  <a:pt x="37" y="167"/>
                </a:cubicBezTo>
                <a:cubicBezTo>
                  <a:pt x="35" y="171"/>
                  <a:pt x="38" y="175"/>
                  <a:pt x="43" y="175"/>
                </a:cubicBezTo>
                <a:cubicBezTo>
                  <a:pt x="55" y="175"/>
                  <a:pt x="68" y="175"/>
                  <a:pt x="81" y="175"/>
                </a:cubicBezTo>
                <a:cubicBezTo>
                  <a:pt x="86" y="175"/>
                  <a:pt x="92" y="175"/>
                  <a:pt x="97" y="175"/>
                </a:cubicBezTo>
                <a:cubicBezTo>
                  <a:pt x="100" y="175"/>
                  <a:pt x="102" y="174"/>
                  <a:pt x="103" y="171"/>
                </a:cubicBezTo>
                <a:cubicBezTo>
                  <a:pt x="105" y="168"/>
                  <a:pt x="102" y="164"/>
                  <a:pt x="97" y="164"/>
                </a:cubicBezTo>
                <a:cubicBezTo>
                  <a:pt x="88" y="164"/>
                  <a:pt x="79" y="164"/>
                  <a:pt x="70" y="164"/>
                </a:cubicBezTo>
                <a:close/>
                <a:moveTo>
                  <a:pt x="48" y="181"/>
                </a:moveTo>
                <a:cubicBezTo>
                  <a:pt x="48" y="186"/>
                  <a:pt x="52" y="191"/>
                  <a:pt x="58" y="191"/>
                </a:cubicBezTo>
                <a:cubicBezTo>
                  <a:pt x="66" y="192"/>
                  <a:pt x="74" y="192"/>
                  <a:pt x="82" y="191"/>
                </a:cubicBezTo>
                <a:cubicBezTo>
                  <a:pt x="88" y="191"/>
                  <a:pt x="92" y="186"/>
                  <a:pt x="92" y="181"/>
                </a:cubicBezTo>
                <a:cubicBezTo>
                  <a:pt x="77" y="181"/>
                  <a:pt x="63" y="181"/>
                  <a:pt x="48" y="181"/>
                </a:cubicBezTo>
                <a:close/>
              </a:path>
            </a:pathLst>
          </a:custGeom>
          <a:solidFill>
            <a:sysClr val="window" lastClr="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000" b="0" i="0" u="none" strike="noStrike" kern="0" cap="none" spc="0" normalizeH="0" baseline="0" noProof="0" smtClean="0">
              <a:ln>
                <a:noFill/>
              </a:ln>
              <a:solidFill>
                <a:sysClr val="windowText" lastClr="000000"/>
              </a:solidFill>
              <a:effectLst/>
              <a:uLnTx/>
              <a:uFillTx/>
            </a:endParaRPr>
          </a:p>
        </p:txBody>
      </p:sp>
      <p:sp>
        <p:nvSpPr>
          <p:cNvPr id="42" name="Freeform 14"/>
          <p:cNvSpPr>
            <a:spLocks noChangeAspect="1" noEditPoints="1"/>
          </p:cNvSpPr>
          <p:nvPr/>
        </p:nvSpPr>
        <p:spPr bwMode="auto">
          <a:xfrm>
            <a:off x="3545681" y="2515220"/>
            <a:ext cx="185738" cy="270272"/>
          </a:xfrm>
          <a:custGeom>
            <a:avLst/>
            <a:gdLst>
              <a:gd name="T0" fmla="*/ 2147483647 w 141"/>
              <a:gd name="T1" fmla="*/ 2147483647 h 205"/>
              <a:gd name="T2" fmla="*/ 2147483647 w 141"/>
              <a:gd name="T3" fmla="*/ 2147483647 h 205"/>
              <a:gd name="T4" fmla="*/ 2147483647 w 141"/>
              <a:gd name="T5" fmla="*/ 2147483647 h 205"/>
              <a:gd name="T6" fmla="*/ 2147483647 w 141"/>
              <a:gd name="T7" fmla="*/ 2147483647 h 205"/>
              <a:gd name="T8" fmla="*/ 2147483647 w 141"/>
              <a:gd name="T9" fmla="*/ 2147483647 h 205"/>
              <a:gd name="T10" fmla="*/ 2147483647 w 141"/>
              <a:gd name="T11" fmla="*/ 2147483647 h 205"/>
              <a:gd name="T12" fmla="*/ 2147483647 w 141"/>
              <a:gd name="T13" fmla="*/ 2147483647 h 205"/>
              <a:gd name="T14" fmla="*/ 2147483647 w 141"/>
              <a:gd name="T15" fmla="*/ 2147483647 h 205"/>
              <a:gd name="T16" fmla="*/ 2147483647 w 141"/>
              <a:gd name="T17" fmla="*/ 2147483647 h 205"/>
              <a:gd name="T18" fmla="*/ 2147483647 w 141"/>
              <a:gd name="T19" fmla="*/ 2147483647 h 205"/>
              <a:gd name="T20" fmla="*/ 2147483647 w 141"/>
              <a:gd name="T21" fmla="*/ 2147483647 h 205"/>
              <a:gd name="T22" fmla="*/ 2147483647 w 141"/>
              <a:gd name="T23" fmla="*/ 2147483647 h 205"/>
              <a:gd name="T24" fmla="*/ 2147483647 w 141"/>
              <a:gd name="T25" fmla="*/ 2147483647 h 205"/>
              <a:gd name="T26" fmla="*/ 2147483647 w 141"/>
              <a:gd name="T27" fmla="*/ 0 h 205"/>
              <a:gd name="T28" fmla="*/ 2147483647 w 141"/>
              <a:gd name="T29" fmla="*/ 2147483647 h 205"/>
              <a:gd name="T30" fmla="*/ 2147483647 w 141"/>
              <a:gd name="T31" fmla="*/ 2147483647 h 205"/>
              <a:gd name="T32" fmla="*/ 2147483647 w 141"/>
              <a:gd name="T33" fmla="*/ 2147483647 h 205"/>
              <a:gd name="T34" fmla="*/ 2147483647 w 141"/>
              <a:gd name="T35" fmla="*/ 2147483647 h 205"/>
              <a:gd name="T36" fmla="*/ 2147483647 w 141"/>
              <a:gd name="T37" fmla="*/ 2147483647 h 205"/>
              <a:gd name="T38" fmla="*/ 2147483647 w 141"/>
              <a:gd name="T39" fmla="*/ 2147483647 h 205"/>
              <a:gd name="T40" fmla="*/ 2147483647 w 141"/>
              <a:gd name="T41" fmla="*/ 2147483647 h 205"/>
              <a:gd name="T42" fmla="*/ 2147483647 w 141"/>
              <a:gd name="T43" fmla="*/ 2147483647 h 205"/>
              <a:gd name="T44" fmla="*/ 2147483647 w 141"/>
              <a:gd name="T45" fmla="*/ 2147483647 h 205"/>
              <a:gd name="T46" fmla="*/ 2147483647 w 141"/>
              <a:gd name="T47" fmla="*/ 2147483647 h 205"/>
              <a:gd name="T48" fmla="*/ 2147483647 w 141"/>
              <a:gd name="T49" fmla="*/ 2147483647 h 205"/>
              <a:gd name="T50" fmla="*/ 2147483647 w 141"/>
              <a:gd name="T51" fmla="*/ 2147483647 h 205"/>
              <a:gd name="T52" fmla="*/ 2147483647 w 141"/>
              <a:gd name="T53" fmla="*/ 2147483647 h 205"/>
              <a:gd name="T54" fmla="*/ 2147483647 w 141"/>
              <a:gd name="T55" fmla="*/ 2147483647 h 205"/>
              <a:gd name="T56" fmla="*/ 2147483647 w 141"/>
              <a:gd name="T57" fmla="*/ 2147483647 h 205"/>
              <a:gd name="T58" fmla="*/ 2147483647 w 141"/>
              <a:gd name="T59" fmla="*/ 2147483647 h 205"/>
              <a:gd name="T60" fmla="*/ 2147483647 w 141"/>
              <a:gd name="T61" fmla="*/ 2147483647 h 205"/>
              <a:gd name="T62" fmla="*/ 2147483647 w 141"/>
              <a:gd name="T63" fmla="*/ 2147483647 h 20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41" h="205">
                <a:moveTo>
                  <a:pt x="74" y="0"/>
                </a:moveTo>
                <a:cubicBezTo>
                  <a:pt x="78" y="1"/>
                  <a:pt x="83" y="1"/>
                  <a:pt x="88" y="3"/>
                </a:cubicBezTo>
                <a:cubicBezTo>
                  <a:pt x="100" y="6"/>
                  <a:pt x="110" y="12"/>
                  <a:pt x="119" y="21"/>
                </a:cubicBezTo>
                <a:cubicBezTo>
                  <a:pt x="128" y="30"/>
                  <a:pt x="134" y="40"/>
                  <a:pt x="137" y="53"/>
                </a:cubicBezTo>
                <a:cubicBezTo>
                  <a:pt x="141" y="70"/>
                  <a:pt x="139" y="86"/>
                  <a:pt x="130" y="102"/>
                </a:cubicBezTo>
                <a:cubicBezTo>
                  <a:pt x="128" y="107"/>
                  <a:pt x="125" y="112"/>
                  <a:pt x="122" y="117"/>
                </a:cubicBezTo>
                <a:cubicBezTo>
                  <a:pt x="119" y="123"/>
                  <a:pt x="117" y="130"/>
                  <a:pt x="117" y="138"/>
                </a:cubicBezTo>
                <a:cubicBezTo>
                  <a:pt x="117" y="139"/>
                  <a:pt x="116" y="139"/>
                  <a:pt x="116" y="140"/>
                </a:cubicBezTo>
                <a:cubicBezTo>
                  <a:pt x="116" y="142"/>
                  <a:pt x="115" y="147"/>
                  <a:pt x="116" y="149"/>
                </a:cubicBezTo>
                <a:cubicBezTo>
                  <a:pt x="117" y="153"/>
                  <a:pt x="116" y="156"/>
                  <a:pt x="115" y="160"/>
                </a:cubicBezTo>
                <a:cubicBezTo>
                  <a:pt x="115" y="160"/>
                  <a:pt x="114" y="161"/>
                  <a:pt x="115" y="162"/>
                </a:cubicBezTo>
                <a:cubicBezTo>
                  <a:pt x="118" y="171"/>
                  <a:pt x="115" y="181"/>
                  <a:pt x="106" y="186"/>
                </a:cubicBezTo>
                <a:cubicBezTo>
                  <a:pt x="105" y="186"/>
                  <a:pt x="104" y="187"/>
                  <a:pt x="104" y="188"/>
                </a:cubicBezTo>
                <a:cubicBezTo>
                  <a:pt x="100" y="198"/>
                  <a:pt x="93" y="204"/>
                  <a:pt x="82" y="204"/>
                </a:cubicBezTo>
                <a:cubicBezTo>
                  <a:pt x="74" y="205"/>
                  <a:pt x="65" y="205"/>
                  <a:pt x="56" y="204"/>
                </a:cubicBezTo>
                <a:cubicBezTo>
                  <a:pt x="46" y="203"/>
                  <a:pt x="40" y="198"/>
                  <a:pt x="37" y="189"/>
                </a:cubicBezTo>
                <a:cubicBezTo>
                  <a:pt x="36" y="187"/>
                  <a:pt x="35" y="186"/>
                  <a:pt x="33" y="185"/>
                </a:cubicBezTo>
                <a:cubicBezTo>
                  <a:pt x="25" y="181"/>
                  <a:pt x="22" y="171"/>
                  <a:pt x="25" y="163"/>
                </a:cubicBezTo>
                <a:cubicBezTo>
                  <a:pt x="25" y="161"/>
                  <a:pt x="26" y="161"/>
                  <a:pt x="25" y="159"/>
                </a:cubicBezTo>
                <a:cubicBezTo>
                  <a:pt x="23" y="155"/>
                  <a:pt x="23" y="151"/>
                  <a:pt x="25" y="146"/>
                </a:cubicBezTo>
                <a:cubicBezTo>
                  <a:pt x="25" y="145"/>
                  <a:pt x="25" y="144"/>
                  <a:pt x="25" y="143"/>
                </a:cubicBezTo>
                <a:cubicBezTo>
                  <a:pt x="24" y="140"/>
                  <a:pt x="23" y="137"/>
                  <a:pt x="23" y="133"/>
                </a:cubicBezTo>
                <a:cubicBezTo>
                  <a:pt x="22" y="126"/>
                  <a:pt x="19" y="119"/>
                  <a:pt x="15" y="113"/>
                </a:cubicBezTo>
                <a:cubicBezTo>
                  <a:pt x="12" y="107"/>
                  <a:pt x="9" y="101"/>
                  <a:pt x="6" y="94"/>
                </a:cubicBezTo>
                <a:cubicBezTo>
                  <a:pt x="1" y="83"/>
                  <a:pt x="0" y="70"/>
                  <a:pt x="2" y="58"/>
                </a:cubicBezTo>
                <a:cubicBezTo>
                  <a:pt x="7" y="33"/>
                  <a:pt x="21" y="16"/>
                  <a:pt x="43" y="6"/>
                </a:cubicBezTo>
                <a:cubicBezTo>
                  <a:pt x="50" y="3"/>
                  <a:pt x="57" y="1"/>
                  <a:pt x="64" y="0"/>
                </a:cubicBezTo>
                <a:cubicBezTo>
                  <a:pt x="65" y="0"/>
                  <a:pt x="65" y="0"/>
                  <a:pt x="66" y="0"/>
                </a:cubicBezTo>
                <a:cubicBezTo>
                  <a:pt x="69" y="0"/>
                  <a:pt x="71" y="0"/>
                  <a:pt x="74" y="0"/>
                </a:cubicBezTo>
                <a:close/>
                <a:moveTo>
                  <a:pt x="70" y="141"/>
                </a:moveTo>
                <a:cubicBezTo>
                  <a:pt x="79" y="141"/>
                  <a:pt x="88" y="141"/>
                  <a:pt x="97" y="141"/>
                </a:cubicBezTo>
                <a:cubicBezTo>
                  <a:pt x="102" y="141"/>
                  <a:pt x="103" y="140"/>
                  <a:pt x="104" y="135"/>
                </a:cubicBezTo>
                <a:cubicBezTo>
                  <a:pt x="105" y="129"/>
                  <a:pt x="106" y="123"/>
                  <a:pt x="108" y="118"/>
                </a:cubicBezTo>
                <a:cubicBezTo>
                  <a:pt x="111" y="110"/>
                  <a:pt x="115" y="104"/>
                  <a:pt x="118" y="97"/>
                </a:cubicBezTo>
                <a:cubicBezTo>
                  <a:pt x="122" y="90"/>
                  <a:pt x="125" y="82"/>
                  <a:pt x="126" y="74"/>
                </a:cubicBezTo>
                <a:cubicBezTo>
                  <a:pt x="127" y="55"/>
                  <a:pt x="120" y="38"/>
                  <a:pt x="105" y="26"/>
                </a:cubicBezTo>
                <a:cubicBezTo>
                  <a:pt x="86" y="10"/>
                  <a:pt x="61" y="9"/>
                  <a:pt x="40" y="21"/>
                </a:cubicBezTo>
                <a:cubicBezTo>
                  <a:pt x="21" y="34"/>
                  <a:pt x="11" y="56"/>
                  <a:pt x="15" y="80"/>
                </a:cubicBezTo>
                <a:cubicBezTo>
                  <a:pt x="16" y="88"/>
                  <a:pt x="20" y="95"/>
                  <a:pt x="24" y="102"/>
                </a:cubicBezTo>
                <a:cubicBezTo>
                  <a:pt x="30" y="113"/>
                  <a:pt x="35" y="124"/>
                  <a:pt x="36" y="136"/>
                </a:cubicBezTo>
                <a:cubicBezTo>
                  <a:pt x="36" y="140"/>
                  <a:pt x="38" y="141"/>
                  <a:pt x="42" y="141"/>
                </a:cubicBezTo>
                <a:cubicBezTo>
                  <a:pt x="52" y="141"/>
                  <a:pt x="61" y="141"/>
                  <a:pt x="70" y="141"/>
                </a:cubicBezTo>
                <a:close/>
                <a:moveTo>
                  <a:pt x="70" y="147"/>
                </a:moveTo>
                <a:cubicBezTo>
                  <a:pt x="61" y="147"/>
                  <a:pt x="52" y="147"/>
                  <a:pt x="43" y="147"/>
                </a:cubicBezTo>
                <a:cubicBezTo>
                  <a:pt x="40" y="147"/>
                  <a:pt x="38" y="148"/>
                  <a:pt x="37" y="150"/>
                </a:cubicBezTo>
                <a:cubicBezTo>
                  <a:pt x="35" y="154"/>
                  <a:pt x="38" y="158"/>
                  <a:pt x="43" y="158"/>
                </a:cubicBezTo>
                <a:cubicBezTo>
                  <a:pt x="55" y="158"/>
                  <a:pt x="68" y="158"/>
                  <a:pt x="81" y="158"/>
                </a:cubicBezTo>
                <a:cubicBezTo>
                  <a:pt x="86" y="158"/>
                  <a:pt x="92" y="158"/>
                  <a:pt x="97" y="158"/>
                </a:cubicBezTo>
                <a:cubicBezTo>
                  <a:pt x="100" y="158"/>
                  <a:pt x="102" y="157"/>
                  <a:pt x="103" y="155"/>
                </a:cubicBezTo>
                <a:cubicBezTo>
                  <a:pt x="105" y="151"/>
                  <a:pt x="102" y="147"/>
                  <a:pt x="97" y="147"/>
                </a:cubicBezTo>
                <a:cubicBezTo>
                  <a:pt x="88" y="147"/>
                  <a:pt x="79" y="147"/>
                  <a:pt x="70" y="147"/>
                </a:cubicBezTo>
                <a:close/>
                <a:moveTo>
                  <a:pt x="70" y="164"/>
                </a:moveTo>
                <a:cubicBezTo>
                  <a:pt x="61" y="164"/>
                  <a:pt x="52" y="164"/>
                  <a:pt x="43" y="164"/>
                </a:cubicBezTo>
                <a:cubicBezTo>
                  <a:pt x="40" y="164"/>
                  <a:pt x="38" y="165"/>
                  <a:pt x="37" y="167"/>
                </a:cubicBezTo>
                <a:cubicBezTo>
                  <a:pt x="35" y="171"/>
                  <a:pt x="38" y="175"/>
                  <a:pt x="43" y="175"/>
                </a:cubicBezTo>
                <a:cubicBezTo>
                  <a:pt x="55" y="175"/>
                  <a:pt x="68" y="175"/>
                  <a:pt x="81" y="175"/>
                </a:cubicBezTo>
                <a:cubicBezTo>
                  <a:pt x="86" y="175"/>
                  <a:pt x="92" y="175"/>
                  <a:pt x="97" y="175"/>
                </a:cubicBezTo>
                <a:cubicBezTo>
                  <a:pt x="100" y="175"/>
                  <a:pt x="102" y="174"/>
                  <a:pt x="103" y="171"/>
                </a:cubicBezTo>
                <a:cubicBezTo>
                  <a:pt x="105" y="168"/>
                  <a:pt x="102" y="164"/>
                  <a:pt x="97" y="164"/>
                </a:cubicBezTo>
                <a:cubicBezTo>
                  <a:pt x="88" y="164"/>
                  <a:pt x="79" y="164"/>
                  <a:pt x="70" y="164"/>
                </a:cubicBezTo>
                <a:close/>
                <a:moveTo>
                  <a:pt x="48" y="181"/>
                </a:moveTo>
                <a:cubicBezTo>
                  <a:pt x="48" y="186"/>
                  <a:pt x="52" y="191"/>
                  <a:pt x="58" y="191"/>
                </a:cubicBezTo>
                <a:cubicBezTo>
                  <a:pt x="66" y="192"/>
                  <a:pt x="74" y="192"/>
                  <a:pt x="82" y="191"/>
                </a:cubicBezTo>
                <a:cubicBezTo>
                  <a:pt x="88" y="191"/>
                  <a:pt x="92" y="186"/>
                  <a:pt x="92" y="181"/>
                </a:cubicBezTo>
                <a:cubicBezTo>
                  <a:pt x="77" y="181"/>
                  <a:pt x="63" y="181"/>
                  <a:pt x="48" y="181"/>
                </a:cubicBezTo>
                <a:close/>
              </a:path>
            </a:pathLst>
          </a:custGeom>
          <a:solidFill>
            <a:sysClr val="window" lastClr="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000" b="0" i="0" u="none" strike="noStrike" kern="0" cap="none" spc="0" normalizeH="0" baseline="0" noProof="0" smtClean="0">
              <a:ln>
                <a:noFill/>
              </a:ln>
              <a:solidFill>
                <a:sysClr val="windowText" lastClr="000000"/>
              </a:solidFill>
              <a:effectLst/>
              <a:uLnTx/>
              <a:uFillTx/>
            </a:endParaRPr>
          </a:p>
        </p:txBody>
      </p:sp>
      <p:sp>
        <p:nvSpPr>
          <p:cNvPr id="43" name="Freeform 14"/>
          <p:cNvSpPr>
            <a:spLocks noChangeAspect="1" noEditPoints="1"/>
          </p:cNvSpPr>
          <p:nvPr/>
        </p:nvSpPr>
        <p:spPr bwMode="auto">
          <a:xfrm>
            <a:off x="1433934" y="4675460"/>
            <a:ext cx="185738" cy="270272"/>
          </a:xfrm>
          <a:custGeom>
            <a:avLst/>
            <a:gdLst>
              <a:gd name="T0" fmla="*/ 2147483647 w 141"/>
              <a:gd name="T1" fmla="*/ 2147483647 h 205"/>
              <a:gd name="T2" fmla="*/ 2147483647 w 141"/>
              <a:gd name="T3" fmla="*/ 2147483647 h 205"/>
              <a:gd name="T4" fmla="*/ 2147483647 w 141"/>
              <a:gd name="T5" fmla="*/ 2147483647 h 205"/>
              <a:gd name="T6" fmla="*/ 2147483647 w 141"/>
              <a:gd name="T7" fmla="*/ 2147483647 h 205"/>
              <a:gd name="T8" fmla="*/ 2147483647 w 141"/>
              <a:gd name="T9" fmla="*/ 2147483647 h 205"/>
              <a:gd name="T10" fmla="*/ 2147483647 w 141"/>
              <a:gd name="T11" fmla="*/ 2147483647 h 205"/>
              <a:gd name="T12" fmla="*/ 2147483647 w 141"/>
              <a:gd name="T13" fmla="*/ 2147483647 h 205"/>
              <a:gd name="T14" fmla="*/ 2147483647 w 141"/>
              <a:gd name="T15" fmla="*/ 2147483647 h 205"/>
              <a:gd name="T16" fmla="*/ 2147483647 w 141"/>
              <a:gd name="T17" fmla="*/ 2147483647 h 205"/>
              <a:gd name="T18" fmla="*/ 2147483647 w 141"/>
              <a:gd name="T19" fmla="*/ 2147483647 h 205"/>
              <a:gd name="T20" fmla="*/ 2147483647 w 141"/>
              <a:gd name="T21" fmla="*/ 2147483647 h 205"/>
              <a:gd name="T22" fmla="*/ 2147483647 w 141"/>
              <a:gd name="T23" fmla="*/ 2147483647 h 205"/>
              <a:gd name="T24" fmla="*/ 2147483647 w 141"/>
              <a:gd name="T25" fmla="*/ 2147483647 h 205"/>
              <a:gd name="T26" fmla="*/ 2147483647 w 141"/>
              <a:gd name="T27" fmla="*/ 0 h 205"/>
              <a:gd name="T28" fmla="*/ 2147483647 w 141"/>
              <a:gd name="T29" fmla="*/ 2147483647 h 205"/>
              <a:gd name="T30" fmla="*/ 2147483647 w 141"/>
              <a:gd name="T31" fmla="*/ 2147483647 h 205"/>
              <a:gd name="T32" fmla="*/ 2147483647 w 141"/>
              <a:gd name="T33" fmla="*/ 2147483647 h 205"/>
              <a:gd name="T34" fmla="*/ 2147483647 w 141"/>
              <a:gd name="T35" fmla="*/ 2147483647 h 205"/>
              <a:gd name="T36" fmla="*/ 2147483647 w 141"/>
              <a:gd name="T37" fmla="*/ 2147483647 h 205"/>
              <a:gd name="T38" fmla="*/ 2147483647 w 141"/>
              <a:gd name="T39" fmla="*/ 2147483647 h 205"/>
              <a:gd name="T40" fmla="*/ 2147483647 w 141"/>
              <a:gd name="T41" fmla="*/ 2147483647 h 205"/>
              <a:gd name="T42" fmla="*/ 2147483647 w 141"/>
              <a:gd name="T43" fmla="*/ 2147483647 h 205"/>
              <a:gd name="T44" fmla="*/ 2147483647 w 141"/>
              <a:gd name="T45" fmla="*/ 2147483647 h 205"/>
              <a:gd name="T46" fmla="*/ 2147483647 w 141"/>
              <a:gd name="T47" fmla="*/ 2147483647 h 205"/>
              <a:gd name="T48" fmla="*/ 2147483647 w 141"/>
              <a:gd name="T49" fmla="*/ 2147483647 h 205"/>
              <a:gd name="T50" fmla="*/ 2147483647 w 141"/>
              <a:gd name="T51" fmla="*/ 2147483647 h 205"/>
              <a:gd name="T52" fmla="*/ 2147483647 w 141"/>
              <a:gd name="T53" fmla="*/ 2147483647 h 205"/>
              <a:gd name="T54" fmla="*/ 2147483647 w 141"/>
              <a:gd name="T55" fmla="*/ 2147483647 h 205"/>
              <a:gd name="T56" fmla="*/ 2147483647 w 141"/>
              <a:gd name="T57" fmla="*/ 2147483647 h 205"/>
              <a:gd name="T58" fmla="*/ 2147483647 w 141"/>
              <a:gd name="T59" fmla="*/ 2147483647 h 205"/>
              <a:gd name="T60" fmla="*/ 2147483647 w 141"/>
              <a:gd name="T61" fmla="*/ 2147483647 h 205"/>
              <a:gd name="T62" fmla="*/ 2147483647 w 141"/>
              <a:gd name="T63" fmla="*/ 2147483647 h 20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41" h="205">
                <a:moveTo>
                  <a:pt x="74" y="0"/>
                </a:moveTo>
                <a:cubicBezTo>
                  <a:pt x="78" y="1"/>
                  <a:pt x="83" y="1"/>
                  <a:pt x="88" y="3"/>
                </a:cubicBezTo>
                <a:cubicBezTo>
                  <a:pt x="100" y="6"/>
                  <a:pt x="110" y="12"/>
                  <a:pt x="119" y="21"/>
                </a:cubicBezTo>
                <a:cubicBezTo>
                  <a:pt x="128" y="30"/>
                  <a:pt x="134" y="40"/>
                  <a:pt x="137" y="53"/>
                </a:cubicBezTo>
                <a:cubicBezTo>
                  <a:pt x="141" y="70"/>
                  <a:pt x="139" y="86"/>
                  <a:pt x="130" y="102"/>
                </a:cubicBezTo>
                <a:cubicBezTo>
                  <a:pt x="128" y="107"/>
                  <a:pt x="125" y="112"/>
                  <a:pt x="122" y="117"/>
                </a:cubicBezTo>
                <a:cubicBezTo>
                  <a:pt x="119" y="123"/>
                  <a:pt x="117" y="130"/>
                  <a:pt x="117" y="138"/>
                </a:cubicBezTo>
                <a:cubicBezTo>
                  <a:pt x="117" y="139"/>
                  <a:pt x="116" y="139"/>
                  <a:pt x="116" y="140"/>
                </a:cubicBezTo>
                <a:cubicBezTo>
                  <a:pt x="116" y="142"/>
                  <a:pt x="115" y="147"/>
                  <a:pt x="116" y="149"/>
                </a:cubicBezTo>
                <a:cubicBezTo>
                  <a:pt x="117" y="153"/>
                  <a:pt x="116" y="156"/>
                  <a:pt x="115" y="160"/>
                </a:cubicBezTo>
                <a:cubicBezTo>
                  <a:pt x="115" y="160"/>
                  <a:pt x="114" y="161"/>
                  <a:pt x="115" y="162"/>
                </a:cubicBezTo>
                <a:cubicBezTo>
                  <a:pt x="118" y="171"/>
                  <a:pt x="115" y="181"/>
                  <a:pt x="106" y="186"/>
                </a:cubicBezTo>
                <a:cubicBezTo>
                  <a:pt x="105" y="186"/>
                  <a:pt x="104" y="187"/>
                  <a:pt x="104" y="188"/>
                </a:cubicBezTo>
                <a:cubicBezTo>
                  <a:pt x="100" y="198"/>
                  <a:pt x="93" y="204"/>
                  <a:pt x="82" y="204"/>
                </a:cubicBezTo>
                <a:cubicBezTo>
                  <a:pt x="74" y="205"/>
                  <a:pt x="65" y="205"/>
                  <a:pt x="56" y="204"/>
                </a:cubicBezTo>
                <a:cubicBezTo>
                  <a:pt x="46" y="203"/>
                  <a:pt x="40" y="198"/>
                  <a:pt x="37" y="189"/>
                </a:cubicBezTo>
                <a:cubicBezTo>
                  <a:pt x="36" y="187"/>
                  <a:pt x="35" y="186"/>
                  <a:pt x="33" y="185"/>
                </a:cubicBezTo>
                <a:cubicBezTo>
                  <a:pt x="25" y="181"/>
                  <a:pt x="22" y="171"/>
                  <a:pt x="25" y="163"/>
                </a:cubicBezTo>
                <a:cubicBezTo>
                  <a:pt x="25" y="161"/>
                  <a:pt x="26" y="161"/>
                  <a:pt x="25" y="159"/>
                </a:cubicBezTo>
                <a:cubicBezTo>
                  <a:pt x="23" y="155"/>
                  <a:pt x="23" y="151"/>
                  <a:pt x="25" y="146"/>
                </a:cubicBezTo>
                <a:cubicBezTo>
                  <a:pt x="25" y="145"/>
                  <a:pt x="25" y="144"/>
                  <a:pt x="25" y="143"/>
                </a:cubicBezTo>
                <a:cubicBezTo>
                  <a:pt x="24" y="140"/>
                  <a:pt x="23" y="137"/>
                  <a:pt x="23" y="133"/>
                </a:cubicBezTo>
                <a:cubicBezTo>
                  <a:pt x="22" y="126"/>
                  <a:pt x="19" y="119"/>
                  <a:pt x="15" y="113"/>
                </a:cubicBezTo>
                <a:cubicBezTo>
                  <a:pt x="12" y="107"/>
                  <a:pt x="9" y="101"/>
                  <a:pt x="6" y="94"/>
                </a:cubicBezTo>
                <a:cubicBezTo>
                  <a:pt x="1" y="83"/>
                  <a:pt x="0" y="70"/>
                  <a:pt x="2" y="58"/>
                </a:cubicBezTo>
                <a:cubicBezTo>
                  <a:pt x="7" y="33"/>
                  <a:pt x="21" y="16"/>
                  <a:pt x="43" y="6"/>
                </a:cubicBezTo>
                <a:cubicBezTo>
                  <a:pt x="50" y="3"/>
                  <a:pt x="57" y="1"/>
                  <a:pt x="64" y="0"/>
                </a:cubicBezTo>
                <a:cubicBezTo>
                  <a:pt x="65" y="0"/>
                  <a:pt x="65" y="0"/>
                  <a:pt x="66" y="0"/>
                </a:cubicBezTo>
                <a:cubicBezTo>
                  <a:pt x="69" y="0"/>
                  <a:pt x="71" y="0"/>
                  <a:pt x="74" y="0"/>
                </a:cubicBezTo>
                <a:close/>
                <a:moveTo>
                  <a:pt x="70" y="141"/>
                </a:moveTo>
                <a:cubicBezTo>
                  <a:pt x="79" y="141"/>
                  <a:pt x="88" y="141"/>
                  <a:pt x="97" y="141"/>
                </a:cubicBezTo>
                <a:cubicBezTo>
                  <a:pt x="102" y="141"/>
                  <a:pt x="103" y="140"/>
                  <a:pt x="104" y="135"/>
                </a:cubicBezTo>
                <a:cubicBezTo>
                  <a:pt x="105" y="129"/>
                  <a:pt x="106" y="123"/>
                  <a:pt x="108" y="118"/>
                </a:cubicBezTo>
                <a:cubicBezTo>
                  <a:pt x="111" y="110"/>
                  <a:pt x="115" y="104"/>
                  <a:pt x="118" y="97"/>
                </a:cubicBezTo>
                <a:cubicBezTo>
                  <a:pt x="122" y="90"/>
                  <a:pt x="125" y="82"/>
                  <a:pt x="126" y="74"/>
                </a:cubicBezTo>
                <a:cubicBezTo>
                  <a:pt x="127" y="55"/>
                  <a:pt x="120" y="38"/>
                  <a:pt x="105" y="26"/>
                </a:cubicBezTo>
                <a:cubicBezTo>
                  <a:pt x="86" y="10"/>
                  <a:pt x="61" y="9"/>
                  <a:pt x="40" y="21"/>
                </a:cubicBezTo>
                <a:cubicBezTo>
                  <a:pt x="21" y="34"/>
                  <a:pt x="11" y="56"/>
                  <a:pt x="15" y="80"/>
                </a:cubicBezTo>
                <a:cubicBezTo>
                  <a:pt x="16" y="88"/>
                  <a:pt x="20" y="95"/>
                  <a:pt x="24" y="102"/>
                </a:cubicBezTo>
                <a:cubicBezTo>
                  <a:pt x="30" y="113"/>
                  <a:pt x="35" y="124"/>
                  <a:pt x="36" y="136"/>
                </a:cubicBezTo>
                <a:cubicBezTo>
                  <a:pt x="36" y="140"/>
                  <a:pt x="38" y="141"/>
                  <a:pt x="42" y="141"/>
                </a:cubicBezTo>
                <a:cubicBezTo>
                  <a:pt x="52" y="141"/>
                  <a:pt x="61" y="141"/>
                  <a:pt x="70" y="141"/>
                </a:cubicBezTo>
                <a:close/>
                <a:moveTo>
                  <a:pt x="70" y="147"/>
                </a:moveTo>
                <a:cubicBezTo>
                  <a:pt x="61" y="147"/>
                  <a:pt x="52" y="147"/>
                  <a:pt x="43" y="147"/>
                </a:cubicBezTo>
                <a:cubicBezTo>
                  <a:pt x="40" y="147"/>
                  <a:pt x="38" y="148"/>
                  <a:pt x="37" y="150"/>
                </a:cubicBezTo>
                <a:cubicBezTo>
                  <a:pt x="35" y="154"/>
                  <a:pt x="38" y="158"/>
                  <a:pt x="43" y="158"/>
                </a:cubicBezTo>
                <a:cubicBezTo>
                  <a:pt x="55" y="158"/>
                  <a:pt x="68" y="158"/>
                  <a:pt x="81" y="158"/>
                </a:cubicBezTo>
                <a:cubicBezTo>
                  <a:pt x="86" y="158"/>
                  <a:pt x="92" y="158"/>
                  <a:pt x="97" y="158"/>
                </a:cubicBezTo>
                <a:cubicBezTo>
                  <a:pt x="100" y="158"/>
                  <a:pt x="102" y="157"/>
                  <a:pt x="103" y="155"/>
                </a:cubicBezTo>
                <a:cubicBezTo>
                  <a:pt x="105" y="151"/>
                  <a:pt x="102" y="147"/>
                  <a:pt x="97" y="147"/>
                </a:cubicBezTo>
                <a:cubicBezTo>
                  <a:pt x="88" y="147"/>
                  <a:pt x="79" y="147"/>
                  <a:pt x="70" y="147"/>
                </a:cubicBezTo>
                <a:close/>
                <a:moveTo>
                  <a:pt x="70" y="164"/>
                </a:moveTo>
                <a:cubicBezTo>
                  <a:pt x="61" y="164"/>
                  <a:pt x="52" y="164"/>
                  <a:pt x="43" y="164"/>
                </a:cubicBezTo>
                <a:cubicBezTo>
                  <a:pt x="40" y="164"/>
                  <a:pt x="38" y="165"/>
                  <a:pt x="37" y="167"/>
                </a:cubicBezTo>
                <a:cubicBezTo>
                  <a:pt x="35" y="171"/>
                  <a:pt x="38" y="175"/>
                  <a:pt x="43" y="175"/>
                </a:cubicBezTo>
                <a:cubicBezTo>
                  <a:pt x="55" y="175"/>
                  <a:pt x="68" y="175"/>
                  <a:pt x="81" y="175"/>
                </a:cubicBezTo>
                <a:cubicBezTo>
                  <a:pt x="86" y="175"/>
                  <a:pt x="92" y="175"/>
                  <a:pt x="97" y="175"/>
                </a:cubicBezTo>
                <a:cubicBezTo>
                  <a:pt x="100" y="175"/>
                  <a:pt x="102" y="174"/>
                  <a:pt x="103" y="171"/>
                </a:cubicBezTo>
                <a:cubicBezTo>
                  <a:pt x="105" y="168"/>
                  <a:pt x="102" y="164"/>
                  <a:pt x="97" y="164"/>
                </a:cubicBezTo>
                <a:cubicBezTo>
                  <a:pt x="88" y="164"/>
                  <a:pt x="79" y="164"/>
                  <a:pt x="70" y="164"/>
                </a:cubicBezTo>
                <a:close/>
                <a:moveTo>
                  <a:pt x="48" y="181"/>
                </a:moveTo>
                <a:cubicBezTo>
                  <a:pt x="48" y="186"/>
                  <a:pt x="52" y="191"/>
                  <a:pt x="58" y="191"/>
                </a:cubicBezTo>
                <a:cubicBezTo>
                  <a:pt x="66" y="192"/>
                  <a:pt x="74" y="192"/>
                  <a:pt x="82" y="191"/>
                </a:cubicBezTo>
                <a:cubicBezTo>
                  <a:pt x="88" y="191"/>
                  <a:pt x="92" y="186"/>
                  <a:pt x="92" y="181"/>
                </a:cubicBezTo>
                <a:cubicBezTo>
                  <a:pt x="77" y="181"/>
                  <a:pt x="63" y="181"/>
                  <a:pt x="48" y="181"/>
                </a:cubicBezTo>
                <a:close/>
              </a:path>
            </a:pathLst>
          </a:custGeom>
          <a:solidFill>
            <a:sysClr val="window" lastClr="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000" b="0" i="0" u="none" strike="noStrike" kern="0" cap="none" spc="0" normalizeH="0" baseline="0" noProof="0" smtClean="0">
              <a:ln>
                <a:noFill/>
              </a:ln>
              <a:solidFill>
                <a:sysClr val="windowText" lastClr="000000"/>
              </a:solidFill>
              <a:effectLst/>
              <a:uLnTx/>
              <a:uFillTx/>
            </a:endParaRPr>
          </a:p>
        </p:txBody>
      </p:sp>
      <p:sp>
        <p:nvSpPr>
          <p:cNvPr id="44" name="Freeform 14"/>
          <p:cNvSpPr>
            <a:spLocks noChangeAspect="1" noEditPoints="1"/>
          </p:cNvSpPr>
          <p:nvPr/>
        </p:nvSpPr>
        <p:spPr bwMode="auto">
          <a:xfrm>
            <a:off x="7297936" y="4819476"/>
            <a:ext cx="185738" cy="270272"/>
          </a:xfrm>
          <a:custGeom>
            <a:avLst/>
            <a:gdLst>
              <a:gd name="T0" fmla="*/ 2147483647 w 141"/>
              <a:gd name="T1" fmla="*/ 2147483647 h 205"/>
              <a:gd name="T2" fmla="*/ 2147483647 w 141"/>
              <a:gd name="T3" fmla="*/ 2147483647 h 205"/>
              <a:gd name="T4" fmla="*/ 2147483647 w 141"/>
              <a:gd name="T5" fmla="*/ 2147483647 h 205"/>
              <a:gd name="T6" fmla="*/ 2147483647 w 141"/>
              <a:gd name="T7" fmla="*/ 2147483647 h 205"/>
              <a:gd name="T8" fmla="*/ 2147483647 w 141"/>
              <a:gd name="T9" fmla="*/ 2147483647 h 205"/>
              <a:gd name="T10" fmla="*/ 2147483647 w 141"/>
              <a:gd name="T11" fmla="*/ 2147483647 h 205"/>
              <a:gd name="T12" fmla="*/ 2147483647 w 141"/>
              <a:gd name="T13" fmla="*/ 2147483647 h 205"/>
              <a:gd name="T14" fmla="*/ 2147483647 w 141"/>
              <a:gd name="T15" fmla="*/ 2147483647 h 205"/>
              <a:gd name="T16" fmla="*/ 2147483647 w 141"/>
              <a:gd name="T17" fmla="*/ 2147483647 h 205"/>
              <a:gd name="T18" fmla="*/ 2147483647 w 141"/>
              <a:gd name="T19" fmla="*/ 2147483647 h 205"/>
              <a:gd name="T20" fmla="*/ 2147483647 w 141"/>
              <a:gd name="T21" fmla="*/ 2147483647 h 205"/>
              <a:gd name="T22" fmla="*/ 2147483647 w 141"/>
              <a:gd name="T23" fmla="*/ 2147483647 h 205"/>
              <a:gd name="T24" fmla="*/ 2147483647 w 141"/>
              <a:gd name="T25" fmla="*/ 2147483647 h 205"/>
              <a:gd name="T26" fmla="*/ 2147483647 w 141"/>
              <a:gd name="T27" fmla="*/ 0 h 205"/>
              <a:gd name="T28" fmla="*/ 2147483647 w 141"/>
              <a:gd name="T29" fmla="*/ 2147483647 h 205"/>
              <a:gd name="T30" fmla="*/ 2147483647 w 141"/>
              <a:gd name="T31" fmla="*/ 2147483647 h 205"/>
              <a:gd name="T32" fmla="*/ 2147483647 w 141"/>
              <a:gd name="T33" fmla="*/ 2147483647 h 205"/>
              <a:gd name="T34" fmla="*/ 2147483647 w 141"/>
              <a:gd name="T35" fmla="*/ 2147483647 h 205"/>
              <a:gd name="T36" fmla="*/ 2147483647 w 141"/>
              <a:gd name="T37" fmla="*/ 2147483647 h 205"/>
              <a:gd name="T38" fmla="*/ 2147483647 w 141"/>
              <a:gd name="T39" fmla="*/ 2147483647 h 205"/>
              <a:gd name="T40" fmla="*/ 2147483647 w 141"/>
              <a:gd name="T41" fmla="*/ 2147483647 h 205"/>
              <a:gd name="T42" fmla="*/ 2147483647 w 141"/>
              <a:gd name="T43" fmla="*/ 2147483647 h 205"/>
              <a:gd name="T44" fmla="*/ 2147483647 w 141"/>
              <a:gd name="T45" fmla="*/ 2147483647 h 205"/>
              <a:gd name="T46" fmla="*/ 2147483647 w 141"/>
              <a:gd name="T47" fmla="*/ 2147483647 h 205"/>
              <a:gd name="T48" fmla="*/ 2147483647 w 141"/>
              <a:gd name="T49" fmla="*/ 2147483647 h 205"/>
              <a:gd name="T50" fmla="*/ 2147483647 w 141"/>
              <a:gd name="T51" fmla="*/ 2147483647 h 205"/>
              <a:gd name="T52" fmla="*/ 2147483647 w 141"/>
              <a:gd name="T53" fmla="*/ 2147483647 h 205"/>
              <a:gd name="T54" fmla="*/ 2147483647 w 141"/>
              <a:gd name="T55" fmla="*/ 2147483647 h 205"/>
              <a:gd name="T56" fmla="*/ 2147483647 w 141"/>
              <a:gd name="T57" fmla="*/ 2147483647 h 205"/>
              <a:gd name="T58" fmla="*/ 2147483647 w 141"/>
              <a:gd name="T59" fmla="*/ 2147483647 h 205"/>
              <a:gd name="T60" fmla="*/ 2147483647 w 141"/>
              <a:gd name="T61" fmla="*/ 2147483647 h 205"/>
              <a:gd name="T62" fmla="*/ 2147483647 w 141"/>
              <a:gd name="T63" fmla="*/ 2147483647 h 20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41" h="205">
                <a:moveTo>
                  <a:pt x="74" y="0"/>
                </a:moveTo>
                <a:cubicBezTo>
                  <a:pt x="78" y="1"/>
                  <a:pt x="83" y="1"/>
                  <a:pt x="88" y="3"/>
                </a:cubicBezTo>
                <a:cubicBezTo>
                  <a:pt x="100" y="6"/>
                  <a:pt x="110" y="12"/>
                  <a:pt x="119" y="21"/>
                </a:cubicBezTo>
                <a:cubicBezTo>
                  <a:pt x="128" y="30"/>
                  <a:pt x="134" y="40"/>
                  <a:pt x="137" y="53"/>
                </a:cubicBezTo>
                <a:cubicBezTo>
                  <a:pt x="141" y="70"/>
                  <a:pt x="139" y="86"/>
                  <a:pt x="130" y="102"/>
                </a:cubicBezTo>
                <a:cubicBezTo>
                  <a:pt x="128" y="107"/>
                  <a:pt x="125" y="112"/>
                  <a:pt x="122" y="117"/>
                </a:cubicBezTo>
                <a:cubicBezTo>
                  <a:pt x="119" y="123"/>
                  <a:pt x="117" y="130"/>
                  <a:pt x="117" y="138"/>
                </a:cubicBezTo>
                <a:cubicBezTo>
                  <a:pt x="117" y="139"/>
                  <a:pt x="116" y="139"/>
                  <a:pt x="116" y="140"/>
                </a:cubicBezTo>
                <a:cubicBezTo>
                  <a:pt x="116" y="142"/>
                  <a:pt x="115" y="147"/>
                  <a:pt x="116" y="149"/>
                </a:cubicBezTo>
                <a:cubicBezTo>
                  <a:pt x="117" y="153"/>
                  <a:pt x="116" y="156"/>
                  <a:pt x="115" y="160"/>
                </a:cubicBezTo>
                <a:cubicBezTo>
                  <a:pt x="115" y="160"/>
                  <a:pt x="114" y="161"/>
                  <a:pt x="115" y="162"/>
                </a:cubicBezTo>
                <a:cubicBezTo>
                  <a:pt x="118" y="171"/>
                  <a:pt x="115" y="181"/>
                  <a:pt x="106" y="186"/>
                </a:cubicBezTo>
                <a:cubicBezTo>
                  <a:pt x="105" y="186"/>
                  <a:pt x="104" y="187"/>
                  <a:pt x="104" y="188"/>
                </a:cubicBezTo>
                <a:cubicBezTo>
                  <a:pt x="100" y="198"/>
                  <a:pt x="93" y="204"/>
                  <a:pt x="82" y="204"/>
                </a:cubicBezTo>
                <a:cubicBezTo>
                  <a:pt x="74" y="205"/>
                  <a:pt x="65" y="205"/>
                  <a:pt x="56" y="204"/>
                </a:cubicBezTo>
                <a:cubicBezTo>
                  <a:pt x="46" y="203"/>
                  <a:pt x="40" y="198"/>
                  <a:pt x="37" y="189"/>
                </a:cubicBezTo>
                <a:cubicBezTo>
                  <a:pt x="36" y="187"/>
                  <a:pt x="35" y="186"/>
                  <a:pt x="33" y="185"/>
                </a:cubicBezTo>
                <a:cubicBezTo>
                  <a:pt x="25" y="181"/>
                  <a:pt x="22" y="171"/>
                  <a:pt x="25" y="163"/>
                </a:cubicBezTo>
                <a:cubicBezTo>
                  <a:pt x="25" y="161"/>
                  <a:pt x="26" y="161"/>
                  <a:pt x="25" y="159"/>
                </a:cubicBezTo>
                <a:cubicBezTo>
                  <a:pt x="23" y="155"/>
                  <a:pt x="23" y="151"/>
                  <a:pt x="25" y="146"/>
                </a:cubicBezTo>
                <a:cubicBezTo>
                  <a:pt x="25" y="145"/>
                  <a:pt x="25" y="144"/>
                  <a:pt x="25" y="143"/>
                </a:cubicBezTo>
                <a:cubicBezTo>
                  <a:pt x="24" y="140"/>
                  <a:pt x="23" y="137"/>
                  <a:pt x="23" y="133"/>
                </a:cubicBezTo>
                <a:cubicBezTo>
                  <a:pt x="22" y="126"/>
                  <a:pt x="19" y="119"/>
                  <a:pt x="15" y="113"/>
                </a:cubicBezTo>
                <a:cubicBezTo>
                  <a:pt x="12" y="107"/>
                  <a:pt x="9" y="101"/>
                  <a:pt x="6" y="94"/>
                </a:cubicBezTo>
                <a:cubicBezTo>
                  <a:pt x="1" y="83"/>
                  <a:pt x="0" y="70"/>
                  <a:pt x="2" y="58"/>
                </a:cubicBezTo>
                <a:cubicBezTo>
                  <a:pt x="7" y="33"/>
                  <a:pt x="21" y="16"/>
                  <a:pt x="43" y="6"/>
                </a:cubicBezTo>
                <a:cubicBezTo>
                  <a:pt x="50" y="3"/>
                  <a:pt x="57" y="1"/>
                  <a:pt x="64" y="0"/>
                </a:cubicBezTo>
                <a:cubicBezTo>
                  <a:pt x="65" y="0"/>
                  <a:pt x="65" y="0"/>
                  <a:pt x="66" y="0"/>
                </a:cubicBezTo>
                <a:cubicBezTo>
                  <a:pt x="69" y="0"/>
                  <a:pt x="71" y="0"/>
                  <a:pt x="74" y="0"/>
                </a:cubicBezTo>
                <a:close/>
                <a:moveTo>
                  <a:pt x="70" y="141"/>
                </a:moveTo>
                <a:cubicBezTo>
                  <a:pt x="79" y="141"/>
                  <a:pt x="88" y="141"/>
                  <a:pt x="97" y="141"/>
                </a:cubicBezTo>
                <a:cubicBezTo>
                  <a:pt x="102" y="141"/>
                  <a:pt x="103" y="140"/>
                  <a:pt x="104" y="135"/>
                </a:cubicBezTo>
                <a:cubicBezTo>
                  <a:pt x="105" y="129"/>
                  <a:pt x="106" y="123"/>
                  <a:pt x="108" y="118"/>
                </a:cubicBezTo>
                <a:cubicBezTo>
                  <a:pt x="111" y="110"/>
                  <a:pt x="115" y="104"/>
                  <a:pt x="118" y="97"/>
                </a:cubicBezTo>
                <a:cubicBezTo>
                  <a:pt x="122" y="90"/>
                  <a:pt x="125" y="82"/>
                  <a:pt x="126" y="74"/>
                </a:cubicBezTo>
                <a:cubicBezTo>
                  <a:pt x="127" y="55"/>
                  <a:pt x="120" y="38"/>
                  <a:pt x="105" y="26"/>
                </a:cubicBezTo>
                <a:cubicBezTo>
                  <a:pt x="86" y="10"/>
                  <a:pt x="61" y="9"/>
                  <a:pt x="40" y="21"/>
                </a:cubicBezTo>
                <a:cubicBezTo>
                  <a:pt x="21" y="34"/>
                  <a:pt x="11" y="56"/>
                  <a:pt x="15" y="80"/>
                </a:cubicBezTo>
                <a:cubicBezTo>
                  <a:pt x="16" y="88"/>
                  <a:pt x="20" y="95"/>
                  <a:pt x="24" y="102"/>
                </a:cubicBezTo>
                <a:cubicBezTo>
                  <a:pt x="30" y="113"/>
                  <a:pt x="35" y="124"/>
                  <a:pt x="36" y="136"/>
                </a:cubicBezTo>
                <a:cubicBezTo>
                  <a:pt x="36" y="140"/>
                  <a:pt x="38" y="141"/>
                  <a:pt x="42" y="141"/>
                </a:cubicBezTo>
                <a:cubicBezTo>
                  <a:pt x="52" y="141"/>
                  <a:pt x="61" y="141"/>
                  <a:pt x="70" y="141"/>
                </a:cubicBezTo>
                <a:close/>
                <a:moveTo>
                  <a:pt x="70" y="147"/>
                </a:moveTo>
                <a:cubicBezTo>
                  <a:pt x="61" y="147"/>
                  <a:pt x="52" y="147"/>
                  <a:pt x="43" y="147"/>
                </a:cubicBezTo>
                <a:cubicBezTo>
                  <a:pt x="40" y="147"/>
                  <a:pt x="38" y="148"/>
                  <a:pt x="37" y="150"/>
                </a:cubicBezTo>
                <a:cubicBezTo>
                  <a:pt x="35" y="154"/>
                  <a:pt x="38" y="158"/>
                  <a:pt x="43" y="158"/>
                </a:cubicBezTo>
                <a:cubicBezTo>
                  <a:pt x="55" y="158"/>
                  <a:pt x="68" y="158"/>
                  <a:pt x="81" y="158"/>
                </a:cubicBezTo>
                <a:cubicBezTo>
                  <a:pt x="86" y="158"/>
                  <a:pt x="92" y="158"/>
                  <a:pt x="97" y="158"/>
                </a:cubicBezTo>
                <a:cubicBezTo>
                  <a:pt x="100" y="158"/>
                  <a:pt x="102" y="157"/>
                  <a:pt x="103" y="155"/>
                </a:cubicBezTo>
                <a:cubicBezTo>
                  <a:pt x="105" y="151"/>
                  <a:pt x="102" y="147"/>
                  <a:pt x="97" y="147"/>
                </a:cubicBezTo>
                <a:cubicBezTo>
                  <a:pt x="88" y="147"/>
                  <a:pt x="79" y="147"/>
                  <a:pt x="70" y="147"/>
                </a:cubicBezTo>
                <a:close/>
                <a:moveTo>
                  <a:pt x="70" y="164"/>
                </a:moveTo>
                <a:cubicBezTo>
                  <a:pt x="61" y="164"/>
                  <a:pt x="52" y="164"/>
                  <a:pt x="43" y="164"/>
                </a:cubicBezTo>
                <a:cubicBezTo>
                  <a:pt x="40" y="164"/>
                  <a:pt x="38" y="165"/>
                  <a:pt x="37" y="167"/>
                </a:cubicBezTo>
                <a:cubicBezTo>
                  <a:pt x="35" y="171"/>
                  <a:pt x="38" y="175"/>
                  <a:pt x="43" y="175"/>
                </a:cubicBezTo>
                <a:cubicBezTo>
                  <a:pt x="55" y="175"/>
                  <a:pt x="68" y="175"/>
                  <a:pt x="81" y="175"/>
                </a:cubicBezTo>
                <a:cubicBezTo>
                  <a:pt x="86" y="175"/>
                  <a:pt x="92" y="175"/>
                  <a:pt x="97" y="175"/>
                </a:cubicBezTo>
                <a:cubicBezTo>
                  <a:pt x="100" y="175"/>
                  <a:pt x="102" y="174"/>
                  <a:pt x="103" y="171"/>
                </a:cubicBezTo>
                <a:cubicBezTo>
                  <a:pt x="105" y="168"/>
                  <a:pt x="102" y="164"/>
                  <a:pt x="97" y="164"/>
                </a:cubicBezTo>
                <a:cubicBezTo>
                  <a:pt x="88" y="164"/>
                  <a:pt x="79" y="164"/>
                  <a:pt x="70" y="164"/>
                </a:cubicBezTo>
                <a:close/>
                <a:moveTo>
                  <a:pt x="48" y="181"/>
                </a:moveTo>
                <a:cubicBezTo>
                  <a:pt x="48" y="186"/>
                  <a:pt x="52" y="191"/>
                  <a:pt x="58" y="191"/>
                </a:cubicBezTo>
                <a:cubicBezTo>
                  <a:pt x="66" y="192"/>
                  <a:pt x="74" y="192"/>
                  <a:pt x="82" y="191"/>
                </a:cubicBezTo>
                <a:cubicBezTo>
                  <a:pt x="88" y="191"/>
                  <a:pt x="92" y="186"/>
                  <a:pt x="92" y="181"/>
                </a:cubicBezTo>
                <a:cubicBezTo>
                  <a:pt x="77" y="181"/>
                  <a:pt x="63" y="181"/>
                  <a:pt x="48" y="181"/>
                </a:cubicBezTo>
                <a:close/>
              </a:path>
            </a:pathLst>
          </a:custGeom>
          <a:solidFill>
            <a:sysClr val="window" lastClr="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000" b="0" i="0" u="none" strike="noStrike" kern="0" cap="none" spc="0" normalizeH="0" baseline="0" noProof="0" smtClean="0">
              <a:ln>
                <a:noFill/>
              </a:ln>
              <a:solidFill>
                <a:sysClr val="windowText" lastClr="000000"/>
              </a:solidFill>
              <a:effectLst/>
              <a:uLnTx/>
              <a:uFillTx/>
            </a:endParaRPr>
          </a:p>
        </p:txBody>
      </p:sp>
    </p:spTree>
    <p:extLst>
      <p:ext uri="{BB962C8B-B14F-4D97-AF65-F5344CB8AC3E}">
        <p14:creationId xmlns:p14="http://schemas.microsoft.com/office/powerpoint/2010/main" val="233234821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55898" y="553244"/>
            <a:ext cx="2307042" cy="461665"/>
          </a:xfrm>
          <a:prstGeom prst="rect">
            <a:avLst/>
          </a:prstGeom>
          <a:noFill/>
        </p:spPr>
        <p:txBody>
          <a:bodyPr wrap="none" rtlCol="0">
            <a:spAutoFit/>
          </a:bodyPr>
          <a:lstStyle/>
          <a:p>
            <a:r>
              <a:rPr lang="zh-CN" altLang="en-US" sz="2400" b="1" dirty="0" smtClean="0">
                <a:solidFill>
                  <a:srgbClr val="002060"/>
                </a:solidFill>
                <a:latin typeface="微软雅黑" pitchFamily="34" charset="-122"/>
                <a:ea typeface="微软雅黑" pitchFamily="34" charset="-122"/>
              </a:rPr>
              <a:t>声像文件</a:t>
            </a:r>
            <a:r>
              <a:rPr lang="en-US" altLang="zh-CN" sz="2400" b="1" dirty="0" smtClean="0">
                <a:solidFill>
                  <a:srgbClr val="002060"/>
                </a:solidFill>
                <a:latin typeface="微软雅黑" pitchFamily="34" charset="-122"/>
                <a:ea typeface="微软雅黑" pitchFamily="34" charset="-122"/>
              </a:rPr>
              <a:t>__</a:t>
            </a:r>
            <a:r>
              <a:rPr lang="zh-CN" altLang="en-US" sz="2400" b="1" dirty="0" smtClean="0">
                <a:solidFill>
                  <a:srgbClr val="002060"/>
                </a:solidFill>
                <a:latin typeface="微软雅黑" pitchFamily="34" charset="-122"/>
                <a:ea typeface="微软雅黑" pitchFamily="34" charset="-122"/>
              </a:rPr>
              <a:t>存储</a:t>
            </a:r>
            <a:endParaRPr lang="zh-CN" altLang="en-US" sz="2400" b="1" dirty="0">
              <a:solidFill>
                <a:srgbClr val="002060"/>
              </a:solidFill>
              <a:latin typeface="微软雅黑" pitchFamily="34" charset="-122"/>
              <a:ea typeface="微软雅黑" pitchFamily="34" charset="-122"/>
            </a:endParaRPr>
          </a:p>
        </p:txBody>
      </p:sp>
      <p:grpSp>
        <p:nvGrpSpPr>
          <p:cNvPr id="20" name="组合 41"/>
          <p:cNvGrpSpPr>
            <a:grpSpLocks/>
          </p:cNvGrpSpPr>
          <p:nvPr/>
        </p:nvGrpSpPr>
        <p:grpSpPr bwMode="auto">
          <a:xfrm>
            <a:off x="1961976" y="1379785"/>
            <a:ext cx="5994400" cy="1909763"/>
            <a:chOff x="1489689" y="1421993"/>
            <a:chExt cx="5994304" cy="1909283"/>
          </a:xfrm>
        </p:grpSpPr>
        <p:cxnSp>
          <p:nvCxnSpPr>
            <p:cNvPr id="21" name="直接连接符​​ 6"/>
            <p:cNvCxnSpPr/>
            <p:nvPr/>
          </p:nvCxnSpPr>
          <p:spPr>
            <a:xfrm flipV="1">
              <a:off x="2794593" y="1913170"/>
              <a:ext cx="3043189" cy="3174"/>
            </a:xfrm>
            <a:prstGeom prst="line">
              <a:avLst/>
            </a:prstGeom>
            <a:ln w="57150">
              <a:solidFill>
                <a:schemeClr val="accent6"/>
              </a:solidFill>
            </a:ln>
          </p:spPr>
          <p:style>
            <a:lnRef idx="1">
              <a:schemeClr val="accent1"/>
            </a:lnRef>
            <a:fillRef idx="0">
              <a:schemeClr val="accent1"/>
            </a:fillRef>
            <a:effectRef idx="0">
              <a:schemeClr val="accent1"/>
            </a:effectRef>
            <a:fontRef idx="minor">
              <a:schemeClr val="tx1"/>
            </a:fontRef>
          </p:style>
        </p:cxnSp>
        <p:grpSp>
          <p:nvGrpSpPr>
            <p:cNvPr id="22" name="组合 7"/>
            <p:cNvGrpSpPr>
              <a:grpSpLocks/>
            </p:cNvGrpSpPr>
            <p:nvPr/>
          </p:nvGrpSpPr>
          <p:grpSpPr bwMode="auto">
            <a:xfrm rot="-5400000">
              <a:off x="5706384" y="1553668"/>
              <a:ext cx="1909283" cy="1645934"/>
              <a:chOff x="2447764" y="1124744"/>
              <a:chExt cx="2232248" cy="1924352"/>
            </a:xfrm>
          </p:grpSpPr>
          <p:sp>
            <p:nvSpPr>
              <p:cNvPr id="28" name="六边形 27"/>
              <p:cNvSpPr>
                <a:spLocks noChangeArrowheads="1"/>
              </p:cNvSpPr>
              <p:nvPr/>
            </p:nvSpPr>
            <p:spPr bwMode="auto">
              <a:xfrm>
                <a:off x="2447764" y="1124744"/>
                <a:ext cx="2232248" cy="1924352"/>
              </a:xfrm>
              <a:prstGeom prst="hexagon">
                <a:avLst>
                  <a:gd name="adj" fmla="val 28044"/>
                  <a:gd name="vf" fmla="val 115470"/>
                </a:avLst>
              </a:prstGeom>
              <a:gradFill rotWithShape="1">
                <a:gsLst>
                  <a:gs pos="0">
                    <a:srgbClr val="FCD5B5"/>
                  </a:gs>
                  <a:gs pos="100000">
                    <a:srgbClr val="FAC090"/>
                  </a:gs>
                </a:gsLst>
                <a:lin ang="13500000" scaled="1"/>
              </a:gradFill>
              <a:ln>
                <a:noFill/>
              </a:ln>
              <a:effectLst>
                <a:outerShdw blurRad="50800" dist="38100" dir="2700000" algn="tl" rotWithShape="0">
                  <a:srgbClr val="000000">
                    <a:alpha val="39999"/>
                  </a:srgbClr>
                </a:outerShdw>
              </a:effectLst>
              <a:extLst>
                <a:ext uri="{91240B29-F687-4F45-9708-019B960494DF}">
                  <a14:hiddenLine xmlns:a14="http://schemas.microsoft.com/office/drawing/2010/main" w="25400" algn="ctr">
                    <a:solidFill>
                      <a:srgbClr val="000000"/>
                    </a:solidFill>
                    <a:miter lim="800000"/>
                    <a:headEnd/>
                    <a:tailEnd/>
                  </a14:hiddenLine>
                </a:ext>
              </a:extLst>
            </p:spPr>
            <p:txBody>
              <a:bodyPr vert="eaVert" anchor="ctr"/>
              <a:lstStyle/>
              <a:p>
                <a:pPr algn="ctr" fontAlgn="auto">
                  <a:spcBef>
                    <a:spcPts val="0"/>
                  </a:spcBef>
                  <a:spcAft>
                    <a:spcPts val="0"/>
                  </a:spcAft>
                  <a:defRPr/>
                </a:pPr>
                <a:endParaRPr lang="zh-CN" altLang="en-US">
                  <a:solidFill>
                    <a:schemeClr val="lt1"/>
                  </a:solidFill>
                  <a:latin typeface="+mn-lt"/>
                  <a:ea typeface="+mn-ea"/>
                </a:endParaRPr>
              </a:p>
            </p:txBody>
          </p:sp>
          <p:sp>
            <p:nvSpPr>
              <p:cNvPr id="29" name="椭圆​​ 40"/>
              <p:cNvSpPr>
                <a:spLocks noChangeArrowheads="1"/>
              </p:cNvSpPr>
              <p:nvPr/>
            </p:nvSpPr>
            <p:spPr bwMode="auto">
              <a:xfrm>
                <a:off x="2697309" y="1220341"/>
                <a:ext cx="1733158" cy="1733158"/>
              </a:xfrm>
              <a:prstGeom prst="ellipse">
                <a:avLst/>
              </a:prstGeom>
              <a:solidFill>
                <a:srgbClr val="F79646"/>
              </a:solidFill>
              <a:ln w="38100" algn="ctr">
                <a:solidFill>
                  <a:schemeClr val="bg1"/>
                </a:solidFill>
                <a:round/>
                <a:headEnd/>
                <a:tailEnd/>
              </a:ln>
              <a:effectLst>
                <a:innerShdw blurRad="114300">
                  <a:prstClr val="black"/>
                </a:innerShdw>
              </a:effectLst>
            </p:spPr>
            <p:txBody>
              <a:bodyPr vert="eaVert" anchor="ctr"/>
              <a:lstStyle/>
              <a:p>
                <a:pPr algn="ctr" fontAlgn="auto">
                  <a:spcBef>
                    <a:spcPts val="0"/>
                  </a:spcBef>
                  <a:spcAft>
                    <a:spcPts val="0"/>
                  </a:spcAft>
                  <a:defRPr/>
                </a:pPr>
                <a:endParaRPr lang="zh-CN" altLang="en-US" dirty="0">
                  <a:solidFill>
                    <a:schemeClr val="lt1"/>
                  </a:solidFill>
                  <a:latin typeface="+mn-lt"/>
                  <a:ea typeface="+mn-ea"/>
                </a:endParaRPr>
              </a:p>
            </p:txBody>
          </p:sp>
        </p:grpSp>
        <p:sp>
          <p:nvSpPr>
            <p:cNvPr id="24" name="矩形​​ 9"/>
            <p:cNvSpPr/>
            <p:nvPr/>
          </p:nvSpPr>
          <p:spPr>
            <a:xfrm>
              <a:off x="1489689" y="1634665"/>
              <a:ext cx="2244690" cy="269807"/>
            </a:xfrm>
            <a:prstGeom prst="rect">
              <a:avLst/>
            </a:prstGeom>
            <a:solidFill>
              <a:schemeClr val="accent6"/>
            </a:solidFill>
            <a:ln w="571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zh-CN" altLang="en-US" b="1" dirty="0" smtClean="0">
                  <a:latin typeface="微软雅黑" pitchFamily="34" charset="-122"/>
                  <a:ea typeface="微软雅黑" pitchFamily="34" charset="-122"/>
                </a:rPr>
                <a:t>存储结构</a:t>
              </a:r>
              <a:endParaRPr lang="zh-CN" altLang="en-US" b="1" dirty="0">
                <a:latin typeface="微软雅黑" pitchFamily="34" charset="-122"/>
                <a:ea typeface="微软雅黑" pitchFamily="34" charset="-122"/>
              </a:endParaRPr>
            </a:p>
          </p:txBody>
        </p:sp>
        <p:grpSp>
          <p:nvGrpSpPr>
            <p:cNvPr id="25" name="Group 30"/>
            <p:cNvGrpSpPr>
              <a:grpSpLocks/>
            </p:cNvGrpSpPr>
            <p:nvPr/>
          </p:nvGrpSpPr>
          <p:grpSpPr bwMode="auto">
            <a:xfrm>
              <a:off x="6411662" y="1904764"/>
              <a:ext cx="498725" cy="457415"/>
              <a:chOff x="3422" y="1347"/>
              <a:chExt cx="330" cy="313"/>
            </a:xfrm>
          </p:grpSpPr>
          <p:sp>
            <p:nvSpPr>
              <p:cNvPr id="26" name="AutoShape 31"/>
              <p:cNvSpPr>
                <a:spLocks noChangeArrowheads="1"/>
              </p:cNvSpPr>
              <p:nvPr/>
            </p:nvSpPr>
            <p:spPr bwMode="gray">
              <a:xfrm>
                <a:off x="3422" y="1411"/>
                <a:ext cx="330" cy="249"/>
              </a:xfrm>
              <a:prstGeom prst="roundRect">
                <a:avLst>
                  <a:gd name="adj" fmla="val 16667"/>
                </a:avLst>
              </a:prstGeom>
              <a:solidFill>
                <a:schemeClr val="bg1">
                  <a:alpha val="61176"/>
                </a:schemeClr>
              </a:solidFill>
              <a:ln w="25400" algn="ctr">
                <a:solidFill>
                  <a:srgbClr val="FFFFFF">
                    <a:alpha val="87057"/>
                  </a:srgbClr>
                </a:solidFill>
                <a:round/>
                <a:headEnd/>
                <a:tailEnd/>
              </a:ln>
            </p:spPr>
            <p:txBody>
              <a:bodyPr wrap="none" anchor="ctr"/>
              <a:lstStyle/>
              <a:p>
                <a:endParaRPr lang="zh-CN" altLang="zh-CN"/>
              </a:p>
            </p:txBody>
          </p:sp>
          <p:sp>
            <p:nvSpPr>
              <p:cNvPr id="27" name="AutoShape 32"/>
              <p:cNvSpPr>
                <a:spLocks noChangeArrowheads="1"/>
              </p:cNvSpPr>
              <p:nvPr/>
            </p:nvSpPr>
            <p:spPr bwMode="gray">
              <a:xfrm>
                <a:off x="3522" y="1347"/>
                <a:ext cx="122" cy="113"/>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7646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lnTo>
                      <a:pt x="5400" y="10800"/>
                    </a:lnTo>
                    <a:close/>
                  </a:path>
                </a:pathLst>
              </a:custGeom>
              <a:solidFill>
                <a:schemeClr val="bg1">
                  <a:alpha val="50195"/>
                </a:schemeClr>
              </a:solidFill>
              <a:ln w="25400" algn="ctr">
                <a:solidFill>
                  <a:srgbClr val="FFFFFF"/>
                </a:solidFill>
                <a:miter lim="800000"/>
                <a:headEnd/>
                <a:tailEnd/>
              </a:ln>
            </p:spPr>
            <p:txBody>
              <a:bodyPr wrap="none" anchor="ctr"/>
              <a:lstStyle/>
              <a:p>
                <a:endParaRPr lang="zh-CN" altLang="en-US"/>
              </a:p>
            </p:txBody>
          </p:sp>
        </p:grpSp>
      </p:grpSp>
      <p:grpSp>
        <p:nvGrpSpPr>
          <p:cNvPr id="44" name="组合 43"/>
          <p:cNvGrpSpPr>
            <a:grpSpLocks/>
          </p:cNvGrpSpPr>
          <p:nvPr/>
        </p:nvGrpSpPr>
        <p:grpSpPr bwMode="auto">
          <a:xfrm>
            <a:off x="780113" y="3145532"/>
            <a:ext cx="5986462" cy="1909763"/>
            <a:chOff x="1489689" y="4311379"/>
            <a:chExt cx="5986278" cy="1909283"/>
          </a:xfrm>
        </p:grpSpPr>
        <p:cxnSp>
          <p:nvCxnSpPr>
            <p:cNvPr id="45" name="直接连接符​​ 14"/>
            <p:cNvCxnSpPr/>
            <p:nvPr/>
          </p:nvCxnSpPr>
          <p:spPr>
            <a:xfrm flipV="1">
              <a:off x="2785049" y="4802556"/>
              <a:ext cx="3044731" cy="3174"/>
            </a:xfrm>
            <a:prstGeom prst="line">
              <a:avLst/>
            </a:prstGeom>
            <a:ln w="57150">
              <a:solidFill>
                <a:schemeClr val="accent3"/>
              </a:solidFill>
            </a:ln>
          </p:spPr>
          <p:style>
            <a:lnRef idx="1">
              <a:schemeClr val="accent1"/>
            </a:lnRef>
            <a:fillRef idx="0">
              <a:schemeClr val="accent1"/>
            </a:fillRef>
            <a:effectRef idx="0">
              <a:schemeClr val="accent1"/>
            </a:effectRef>
            <a:fontRef idx="minor">
              <a:schemeClr val="tx1"/>
            </a:fontRef>
          </p:style>
        </p:cxnSp>
        <p:grpSp>
          <p:nvGrpSpPr>
            <p:cNvPr id="46" name="组合 15"/>
            <p:cNvGrpSpPr>
              <a:grpSpLocks/>
            </p:cNvGrpSpPr>
            <p:nvPr/>
          </p:nvGrpSpPr>
          <p:grpSpPr bwMode="auto">
            <a:xfrm rot="-5400000">
              <a:off x="5698232" y="4442927"/>
              <a:ext cx="1909283" cy="1646187"/>
              <a:chOff x="2447765" y="1124448"/>
              <a:chExt cx="2232248" cy="1924648"/>
            </a:xfrm>
          </p:grpSpPr>
          <p:sp>
            <p:nvSpPr>
              <p:cNvPr id="56" name="六边形 55"/>
              <p:cNvSpPr/>
              <p:nvPr/>
            </p:nvSpPr>
            <p:spPr>
              <a:xfrm>
                <a:off x="2447765" y="1124448"/>
                <a:ext cx="2232248" cy="1924648"/>
              </a:xfrm>
              <a:prstGeom prst="hexagon">
                <a:avLst>
                  <a:gd name="adj" fmla="val 28044"/>
                  <a:gd name="vf" fmla="val 115470"/>
                </a:avLst>
              </a:prstGeom>
              <a:gradFill flip="none" rotWithShape="1">
                <a:gsLst>
                  <a:gs pos="0">
                    <a:schemeClr val="accent3">
                      <a:lumMod val="20000"/>
                      <a:lumOff val="80000"/>
                    </a:schemeClr>
                  </a:gs>
                  <a:gs pos="100000">
                    <a:schemeClr val="accent3">
                      <a:lumMod val="60000"/>
                      <a:lumOff val="40000"/>
                    </a:schemeClr>
                  </a:gs>
                </a:gsLst>
                <a:lin ang="10800000" scaled="1"/>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57" name="椭圆​​ 36"/>
              <p:cNvSpPr/>
              <p:nvPr/>
            </p:nvSpPr>
            <p:spPr>
              <a:xfrm flipH="1" flipV="1">
                <a:off x="2696411" y="1220958"/>
                <a:ext cx="1734956" cy="1731626"/>
              </a:xfrm>
              <a:prstGeom prst="ellipse">
                <a:avLst/>
              </a:prstGeom>
              <a:solidFill>
                <a:schemeClr val="accent3"/>
              </a:solidFill>
              <a:ln w="38100">
                <a:solidFill>
                  <a:schemeClr val="bg1"/>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p>
            </p:txBody>
          </p:sp>
        </p:grpSp>
        <p:sp>
          <p:nvSpPr>
            <p:cNvPr id="48" name="矩形​​ 17"/>
            <p:cNvSpPr/>
            <p:nvPr/>
          </p:nvSpPr>
          <p:spPr>
            <a:xfrm>
              <a:off x="1489689" y="4524051"/>
              <a:ext cx="2231956" cy="269807"/>
            </a:xfrm>
            <a:prstGeom prst="rect">
              <a:avLst/>
            </a:prstGeom>
            <a:solidFill>
              <a:schemeClr val="accent3"/>
            </a:solidFill>
            <a:ln w="571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zh-CN" altLang="en-US" sz="1600" b="1" dirty="0" smtClean="0">
                  <a:latin typeface="微软雅黑" pitchFamily="34" charset="-122"/>
                  <a:ea typeface="微软雅黑" pitchFamily="34" charset="-122"/>
                </a:rPr>
                <a:t>存储载体</a:t>
              </a:r>
              <a:endParaRPr lang="zh-CN" altLang="en-US" sz="1600" b="1" dirty="0">
                <a:latin typeface="微软雅黑" pitchFamily="34" charset="-122"/>
                <a:ea typeface="微软雅黑" pitchFamily="34" charset="-122"/>
              </a:endParaRPr>
            </a:p>
          </p:txBody>
        </p:sp>
        <p:grpSp>
          <p:nvGrpSpPr>
            <p:cNvPr id="49" name="Group 22"/>
            <p:cNvGrpSpPr>
              <a:grpSpLocks/>
            </p:cNvGrpSpPr>
            <p:nvPr/>
          </p:nvGrpSpPr>
          <p:grpSpPr bwMode="auto">
            <a:xfrm>
              <a:off x="6439550" y="4791412"/>
              <a:ext cx="442968" cy="368388"/>
              <a:chOff x="2640" y="3304"/>
              <a:chExt cx="294" cy="252"/>
            </a:xfrm>
          </p:grpSpPr>
          <p:sp>
            <p:nvSpPr>
              <p:cNvPr id="50" name="AutoShape 23"/>
              <p:cNvSpPr>
                <a:spLocks noChangeArrowheads="1"/>
              </p:cNvSpPr>
              <p:nvPr/>
            </p:nvSpPr>
            <p:spPr bwMode="gray">
              <a:xfrm>
                <a:off x="2700" y="3304"/>
                <a:ext cx="176" cy="176"/>
              </a:xfrm>
              <a:prstGeom prst="roundRect">
                <a:avLst>
                  <a:gd name="adj" fmla="val 6250"/>
                </a:avLst>
              </a:prstGeom>
              <a:solidFill>
                <a:schemeClr val="bg1">
                  <a:alpha val="50195"/>
                </a:schemeClr>
              </a:solidFill>
              <a:ln w="25400" algn="ctr">
                <a:solidFill>
                  <a:srgbClr val="FFFFFF"/>
                </a:solidFill>
                <a:round/>
                <a:headEnd/>
                <a:tailEnd/>
              </a:ln>
            </p:spPr>
            <p:txBody>
              <a:bodyPr wrap="none" anchor="ctr"/>
              <a:lstStyle/>
              <a:p>
                <a:endParaRPr lang="zh-CN" altLang="zh-CN"/>
              </a:p>
            </p:txBody>
          </p:sp>
          <p:sp>
            <p:nvSpPr>
              <p:cNvPr id="51" name="AutoShape 24"/>
              <p:cNvSpPr>
                <a:spLocks noChangeArrowheads="1"/>
              </p:cNvSpPr>
              <p:nvPr/>
            </p:nvSpPr>
            <p:spPr bwMode="gray">
              <a:xfrm>
                <a:off x="2640" y="3478"/>
                <a:ext cx="294" cy="78"/>
              </a:xfrm>
              <a:prstGeom prst="roundRect">
                <a:avLst>
                  <a:gd name="adj" fmla="val 16667"/>
                </a:avLst>
              </a:prstGeom>
              <a:solidFill>
                <a:schemeClr val="bg1">
                  <a:alpha val="50195"/>
                </a:schemeClr>
              </a:solidFill>
              <a:ln w="25400" algn="ctr">
                <a:solidFill>
                  <a:srgbClr val="FFFFFF"/>
                </a:solidFill>
                <a:round/>
                <a:headEnd/>
                <a:tailEnd/>
              </a:ln>
            </p:spPr>
            <p:txBody>
              <a:bodyPr wrap="none" anchor="ctr"/>
              <a:lstStyle/>
              <a:p>
                <a:endParaRPr lang="zh-CN" altLang="zh-CN"/>
              </a:p>
            </p:txBody>
          </p:sp>
          <p:sp>
            <p:nvSpPr>
              <p:cNvPr id="52" name="Line 25"/>
              <p:cNvSpPr>
                <a:spLocks noChangeShapeType="1"/>
              </p:cNvSpPr>
              <p:nvPr/>
            </p:nvSpPr>
            <p:spPr bwMode="gray">
              <a:xfrm flipH="1">
                <a:off x="2847" y="3517"/>
                <a:ext cx="45" cy="0"/>
              </a:xfrm>
              <a:prstGeom prst="line">
                <a:avLst/>
              </a:prstGeom>
              <a:noFill/>
              <a:ln w="25400">
                <a:solidFill>
                  <a:srgbClr val="FFFFFF"/>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53" name="Line 26"/>
              <p:cNvSpPr>
                <a:spLocks noChangeShapeType="1"/>
              </p:cNvSpPr>
              <p:nvPr/>
            </p:nvSpPr>
            <p:spPr bwMode="gray">
              <a:xfrm flipH="1">
                <a:off x="2759" y="3359"/>
                <a:ext cx="73" cy="0"/>
              </a:xfrm>
              <a:prstGeom prst="line">
                <a:avLst/>
              </a:prstGeom>
              <a:noFill/>
              <a:ln w="25400">
                <a:solidFill>
                  <a:srgbClr val="FFFFFF"/>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54" name="Line 27"/>
              <p:cNvSpPr>
                <a:spLocks noChangeShapeType="1"/>
              </p:cNvSpPr>
              <p:nvPr/>
            </p:nvSpPr>
            <p:spPr bwMode="gray">
              <a:xfrm flipH="1">
                <a:off x="2787" y="3385"/>
                <a:ext cx="45" cy="0"/>
              </a:xfrm>
              <a:prstGeom prst="line">
                <a:avLst/>
              </a:prstGeom>
              <a:noFill/>
              <a:ln w="25400">
                <a:solidFill>
                  <a:srgbClr val="FFFFFF"/>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55" name="Line 28"/>
              <p:cNvSpPr>
                <a:spLocks noChangeShapeType="1"/>
              </p:cNvSpPr>
              <p:nvPr/>
            </p:nvSpPr>
            <p:spPr bwMode="gray">
              <a:xfrm flipH="1">
                <a:off x="2800" y="3434"/>
                <a:ext cx="32" cy="0"/>
              </a:xfrm>
              <a:prstGeom prst="line">
                <a:avLst/>
              </a:prstGeom>
              <a:noFill/>
              <a:ln w="25400">
                <a:solidFill>
                  <a:srgbClr val="FFFFFF"/>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grpSp>
      <p:sp>
        <p:nvSpPr>
          <p:cNvPr id="58" name="TextBox 57"/>
          <p:cNvSpPr txBox="1"/>
          <p:nvPr/>
        </p:nvSpPr>
        <p:spPr>
          <a:xfrm>
            <a:off x="2123728" y="2044970"/>
            <a:ext cx="3696802" cy="1052596"/>
          </a:xfrm>
          <a:prstGeom prst="rect">
            <a:avLst/>
          </a:prstGeom>
          <a:noFill/>
        </p:spPr>
        <p:txBody>
          <a:bodyPr wrap="square" rtlCol="0">
            <a:spAutoFit/>
          </a:bodyPr>
          <a:lstStyle/>
          <a:p>
            <a:pPr marL="171450" indent="-171450" algn="just">
              <a:lnSpc>
                <a:spcPct val="130000"/>
              </a:lnSpc>
              <a:buFont typeface="Arial" pitchFamily="34" charset="0"/>
              <a:buChar char="•"/>
            </a:pPr>
            <a:r>
              <a:rPr lang="zh-CN" altLang="en-US" sz="1200" dirty="0">
                <a:solidFill>
                  <a:schemeClr val="tx1">
                    <a:lumMod val="65000"/>
                    <a:lumOff val="35000"/>
                  </a:schemeClr>
                </a:solidFill>
                <a:latin typeface="微软雅黑" pitchFamily="34" charset="-122"/>
                <a:ea typeface="微软雅黑" pitchFamily="34" charset="-122"/>
              </a:rPr>
              <a:t>采用建立层级文件夹的形式进行存储。一般应建立“声像文件</a:t>
            </a:r>
            <a:r>
              <a:rPr lang="en-US" altLang="zh-CN" sz="1200" dirty="0">
                <a:solidFill>
                  <a:schemeClr val="tx1">
                    <a:lumMod val="65000"/>
                    <a:lumOff val="35000"/>
                  </a:schemeClr>
                </a:solidFill>
                <a:latin typeface="微软雅黑" pitchFamily="34" charset="-122"/>
                <a:ea typeface="微软雅黑" pitchFamily="34" charset="-122"/>
              </a:rPr>
              <a:t>-</a:t>
            </a:r>
            <a:r>
              <a:rPr lang="zh-CN" altLang="en-US" sz="1200" dirty="0">
                <a:solidFill>
                  <a:schemeClr val="tx1">
                    <a:lumMod val="65000"/>
                    <a:lumOff val="35000"/>
                  </a:schemeClr>
                </a:solidFill>
                <a:latin typeface="微软雅黑" pitchFamily="34" charset="-122"/>
                <a:ea typeface="微软雅黑" pitchFamily="34" charset="-122"/>
              </a:rPr>
              <a:t>年度”总文件夹，在总文件夹下分别建立“照片文件”、“音频文件”、“视频文件”</a:t>
            </a:r>
            <a:r>
              <a:rPr lang="zh-CN" altLang="en-US" sz="1200" dirty="0" smtClean="0">
                <a:solidFill>
                  <a:schemeClr val="tx1">
                    <a:lumMod val="65000"/>
                    <a:lumOff val="35000"/>
                  </a:schemeClr>
                </a:solidFill>
                <a:latin typeface="微软雅黑" pitchFamily="34" charset="-122"/>
                <a:ea typeface="微软雅黑" pitchFamily="34" charset="-122"/>
              </a:rPr>
              <a:t>文件夹</a:t>
            </a:r>
            <a:endParaRPr lang="zh-CN" altLang="zh-CN" sz="1200" dirty="0">
              <a:solidFill>
                <a:schemeClr val="tx1">
                  <a:lumMod val="65000"/>
                  <a:lumOff val="35000"/>
                </a:schemeClr>
              </a:solidFill>
              <a:latin typeface="微软雅黑" pitchFamily="34" charset="-122"/>
              <a:ea typeface="微软雅黑" pitchFamily="34" charset="-122"/>
            </a:endParaRPr>
          </a:p>
        </p:txBody>
      </p:sp>
      <p:sp>
        <p:nvSpPr>
          <p:cNvPr id="60" name="TextBox 59"/>
          <p:cNvSpPr txBox="1"/>
          <p:nvPr/>
        </p:nvSpPr>
        <p:spPr>
          <a:xfrm>
            <a:off x="899592" y="3821128"/>
            <a:ext cx="3888928" cy="1052596"/>
          </a:xfrm>
          <a:prstGeom prst="rect">
            <a:avLst/>
          </a:prstGeom>
          <a:noFill/>
        </p:spPr>
        <p:txBody>
          <a:bodyPr wrap="square" rtlCol="0">
            <a:spAutoFit/>
          </a:bodyPr>
          <a:lstStyle/>
          <a:p>
            <a:pPr marL="171450" lvl="0" indent="-171450" algn="just">
              <a:lnSpc>
                <a:spcPct val="130000"/>
              </a:lnSpc>
              <a:buFont typeface="Arial" pitchFamily="34" charset="0"/>
              <a:buChar char="•"/>
            </a:pPr>
            <a:r>
              <a:rPr lang="zh-CN" altLang="en-US" sz="1200" dirty="0">
                <a:solidFill>
                  <a:schemeClr val="tx1">
                    <a:lumMod val="65000"/>
                    <a:lumOff val="35000"/>
                  </a:schemeClr>
                </a:solidFill>
                <a:latin typeface="微软雅黑" pitchFamily="34" charset="-122"/>
                <a:ea typeface="微软雅黑" pitchFamily="34" charset="-122"/>
              </a:rPr>
              <a:t>存储在一次写光盘、磁带、硬磁盘等载体上（至少</a:t>
            </a:r>
            <a:r>
              <a:rPr lang="en-US" altLang="zh-CN" sz="1200" dirty="0">
                <a:solidFill>
                  <a:schemeClr val="tx1">
                    <a:lumMod val="65000"/>
                    <a:lumOff val="35000"/>
                  </a:schemeClr>
                </a:solidFill>
                <a:latin typeface="微软雅黑" pitchFamily="34" charset="-122"/>
                <a:ea typeface="微软雅黑" pitchFamily="34" charset="-122"/>
              </a:rPr>
              <a:t>2</a:t>
            </a:r>
            <a:r>
              <a:rPr lang="zh-CN" altLang="en-US" sz="1200" dirty="0">
                <a:solidFill>
                  <a:schemeClr val="tx1">
                    <a:lumMod val="65000"/>
                    <a:lumOff val="35000"/>
                  </a:schemeClr>
                </a:solidFill>
                <a:latin typeface="微软雅黑" pitchFamily="34" charset="-122"/>
                <a:ea typeface="微软雅黑" pitchFamily="34" charset="-122"/>
              </a:rPr>
              <a:t>套），载体应有专门的装具，且应在载体装具上粘贴标签，注明载体套别（封存保管、查阅利用、异地保存）、载体号、存入日期、密级、保管期限等</a:t>
            </a:r>
            <a:r>
              <a:rPr lang="zh-CN" altLang="en-US" sz="1200" dirty="0" smtClean="0">
                <a:solidFill>
                  <a:schemeClr val="tx1">
                    <a:lumMod val="65000"/>
                    <a:lumOff val="35000"/>
                  </a:schemeClr>
                </a:solidFill>
                <a:latin typeface="微软雅黑" pitchFamily="34" charset="-122"/>
                <a:ea typeface="微软雅黑" pitchFamily="34" charset="-122"/>
              </a:rPr>
              <a:t>信息</a:t>
            </a:r>
            <a:endParaRPr lang="zh-CN" altLang="zh-CN" sz="1200" dirty="0">
              <a:solidFill>
                <a:schemeClr val="tx1">
                  <a:lumMod val="65000"/>
                  <a:lumOff val="35000"/>
                </a:schemeClr>
              </a:solidFill>
              <a:latin typeface="微软雅黑" pitchFamily="34" charset="-122"/>
              <a:ea typeface="微软雅黑" pitchFamily="34" charset="-122"/>
            </a:endParaRPr>
          </a:p>
        </p:txBody>
      </p:sp>
      <p:sp>
        <p:nvSpPr>
          <p:cNvPr id="62" name="矩形 61"/>
          <p:cNvSpPr/>
          <p:nvPr/>
        </p:nvSpPr>
        <p:spPr>
          <a:xfrm>
            <a:off x="278639" y="5478922"/>
            <a:ext cx="1080120" cy="230832"/>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00" b="0" i="0" u="none" strike="noStrike" kern="0" cap="none" spc="0" normalizeH="0" baseline="0" noProof="0" dirty="0" smtClean="0">
                <a:ln>
                  <a:noFill/>
                </a:ln>
                <a:solidFill>
                  <a:prstClr val="white"/>
                </a:solidFill>
                <a:effectLst/>
                <a:uLnTx/>
                <a:uFillTx/>
              </a:rPr>
              <a:t>PPT</a:t>
            </a:r>
            <a:r>
              <a:rPr kumimoji="0" lang="zh-CN" altLang="en-US" sz="100" b="0" i="0" u="none" strike="noStrike" kern="0" cap="none" spc="0" normalizeH="0" baseline="0" noProof="0" dirty="0" smtClean="0">
                <a:ln>
                  <a:noFill/>
                </a:ln>
                <a:solidFill>
                  <a:prstClr val="white"/>
                </a:solidFill>
                <a:effectLst/>
                <a:uLnTx/>
                <a:uFillTx/>
              </a:rPr>
              <a:t>模板下载：</a:t>
            </a:r>
            <a:r>
              <a:rPr kumimoji="0" lang="en-US" altLang="zh-CN" sz="100" b="0" i="0" u="none" strike="noStrike" kern="0" cap="none" spc="0" normalizeH="0" baseline="0" noProof="0" dirty="0" smtClean="0">
                <a:ln>
                  <a:noFill/>
                </a:ln>
                <a:solidFill>
                  <a:prstClr val="white"/>
                </a:solidFill>
                <a:effectLst/>
                <a:uLnTx/>
                <a:uFillTx/>
              </a:rPr>
              <a:t>www.1ppt.com/moban/     </a:t>
            </a:r>
            <a:r>
              <a:rPr kumimoji="0" lang="zh-CN" altLang="en-US" sz="100" b="0" i="0" u="none" strike="noStrike" kern="0" cap="none" spc="0" normalizeH="0" baseline="0" noProof="0" dirty="0" smtClean="0">
                <a:ln>
                  <a:noFill/>
                </a:ln>
                <a:solidFill>
                  <a:prstClr val="white"/>
                </a:solidFill>
                <a:effectLst/>
                <a:uLnTx/>
                <a:uFillTx/>
              </a:rPr>
              <a:t>行业</a:t>
            </a:r>
            <a:r>
              <a:rPr kumimoji="0" lang="en-US" altLang="zh-CN" sz="100" b="0" i="0" u="none" strike="noStrike" kern="0" cap="none" spc="0" normalizeH="0" baseline="0" noProof="0" dirty="0" smtClean="0">
                <a:ln>
                  <a:noFill/>
                </a:ln>
                <a:solidFill>
                  <a:prstClr val="white"/>
                </a:solidFill>
                <a:effectLst/>
                <a:uLnTx/>
                <a:uFillTx/>
              </a:rPr>
              <a:t>PPT</a:t>
            </a:r>
            <a:r>
              <a:rPr kumimoji="0" lang="zh-CN" altLang="en-US" sz="100" b="0" i="0" u="none" strike="noStrike" kern="0" cap="none" spc="0" normalizeH="0" baseline="0" noProof="0" dirty="0" smtClean="0">
                <a:ln>
                  <a:noFill/>
                </a:ln>
                <a:solidFill>
                  <a:prstClr val="white"/>
                </a:solidFill>
                <a:effectLst/>
                <a:uLnTx/>
                <a:uFillTx/>
              </a:rPr>
              <a:t>模板：</a:t>
            </a:r>
            <a:r>
              <a:rPr kumimoji="0" lang="en-US" altLang="zh-CN" sz="100" b="0" i="0" u="none" strike="noStrike" kern="0" cap="none" spc="0" normalizeH="0" baseline="0" noProof="0" dirty="0" smtClean="0">
                <a:ln>
                  <a:noFill/>
                </a:ln>
                <a:solidFill>
                  <a:prstClr val="white"/>
                </a:solidFill>
                <a:effectLst/>
                <a:uLnTx/>
                <a:uFillTx/>
              </a:rPr>
              <a:t>www.1ppt.com/hangye/ </a:t>
            </a:r>
          </a:p>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100" b="0" i="0" u="none" strike="noStrike" kern="0" cap="none" spc="0" normalizeH="0" baseline="0" noProof="0" dirty="0" smtClean="0">
                <a:ln>
                  <a:noFill/>
                </a:ln>
                <a:solidFill>
                  <a:prstClr val="white"/>
                </a:solidFill>
                <a:effectLst/>
                <a:uLnTx/>
                <a:uFillTx/>
              </a:rPr>
              <a:t>节日</a:t>
            </a:r>
            <a:r>
              <a:rPr kumimoji="0" lang="en-US" altLang="zh-CN" sz="100" b="0" i="0" u="none" strike="noStrike" kern="0" cap="none" spc="0" normalizeH="0" baseline="0" noProof="0" dirty="0" smtClean="0">
                <a:ln>
                  <a:noFill/>
                </a:ln>
                <a:solidFill>
                  <a:prstClr val="white"/>
                </a:solidFill>
                <a:effectLst/>
                <a:uLnTx/>
                <a:uFillTx/>
              </a:rPr>
              <a:t>PPT</a:t>
            </a:r>
            <a:r>
              <a:rPr kumimoji="0" lang="zh-CN" altLang="en-US" sz="100" b="0" i="0" u="none" strike="noStrike" kern="0" cap="none" spc="0" normalizeH="0" baseline="0" noProof="0" dirty="0" smtClean="0">
                <a:ln>
                  <a:noFill/>
                </a:ln>
                <a:solidFill>
                  <a:prstClr val="white"/>
                </a:solidFill>
                <a:effectLst/>
                <a:uLnTx/>
                <a:uFillTx/>
              </a:rPr>
              <a:t>模板：</a:t>
            </a:r>
            <a:r>
              <a:rPr kumimoji="0" lang="en-US" altLang="zh-CN" sz="100" b="0" i="0" u="none" strike="noStrike" kern="0" cap="none" spc="0" normalizeH="0" baseline="0" noProof="0" dirty="0" smtClean="0">
                <a:ln>
                  <a:noFill/>
                </a:ln>
                <a:solidFill>
                  <a:prstClr val="white"/>
                </a:solidFill>
                <a:effectLst/>
                <a:uLnTx/>
                <a:uFillTx/>
              </a:rPr>
              <a:t>www.1ppt.com/jieri/           PPT</a:t>
            </a:r>
            <a:r>
              <a:rPr kumimoji="0" lang="zh-CN" altLang="en-US" sz="100" b="0" i="0" u="none" strike="noStrike" kern="0" cap="none" spc="0" normalizeH="0" baseline="0" noProof="0" dirty="0" smtClean="0">
                <a:ln>
                  <a:noFill/>
                </a:ln>
                <a:solidFill>
                  <a:prstClr val="white"/>
                </a:solidFill>
                <a:effectLst/>
                <a:uLnTx/>
                <a:uFillTx/>
              </a:rPr>
              <a:t>素材下载：</a:t>
            </a:r>
            <a:r>
              <a:rPr kumimoji="0" lang="en-US" altLang="zh-CN" sz="100" b="0" i="0" u="none" strike="noStrike" kern="0" cap="none" spc="0" normalizeH="0" baseline="0" noProof="0" dirty="0" smtClean="0">
                <a:ln>
                  <a:noFill/>
                </a:ln>
                <a:solidFill>
                  <a:prstClr val="white"/>
                </a:solidFill>
                <a:effectLst/>
                <a:uLnTx/>
                <a:uFillTx/>
              </a:rPr>
              <a:t>www.1ppt.com/sucai/</a:t>
            </a:r>
          </a:p>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00" b="0" i="0" u="none" strike="noStrike" kern="0" cap="none" spc="0" normalizeH="0" baseline="0" noProof="0" dirty="0" smtClean="0">
                <a:ln>
                  <a:noFill/>
                </a:ln>
                <a:solidFill>
                  <a:prstClr val="white"/>
                </a:solidFill>
                <a:effectLst/>
                <a:uLnTx/>
                <a:uFillTx/>
              </a:rPr>
              <a:t>PPT</a:t>
            </a:r>
            <a:r>
              <a:rPr kumimoji="0" lang="zh-CN" altLang="en-US" sz="100" b="0" i="0" u="none" strike="noStrike" kern="0" cap="none" spc="0" normalizeH="0" baseline="0" noProof="0" dirty="0" smtClean="0">
                <a:ln>
                  <a:noFill/>
                </a:ln>
                <a:solidFill>
                  <a:prstClr val="white"/>
                </a:solidFill>
                <a:effectLst/>
                <a:uLnTx/>
                <a:uFillTx/>
              </a:rPr>
              <a:t>背景图片：</a:t>
            </a:r>
            <a:r>
              <a:rPr kumimoji="0" lang="en-US" altLang="zh-CN" sz="100" b="0" i="0" u="none" strike="noStrike" kern="0" cap="none" spc="0" normalizeH="0" baseline="0" noProof="0" dirty="0" smtClean="0">
                <a:ln>
                  <a:noFill/>
                </a:ln>
                <a:solidFill>
                  <a:prstClr val="white"/>
                </a:solidFill>
                <a:effectLst/>
                <a:uLnTx/>
                <a:uFillTx/>
              </a:rPr>
              <a:t>www.1ppt.com/beijing/      PPT</a:t>
            </a:r>
            <a:r>
              <a:rPr kumimoji="0" lang="zh-CN" altLang="en-US" sz="100" b="0" i="0" u="none" strike="noStrike" kern="0" cap="none" spc="0" normalizeH="0" baseline="0" noProof="0" dirty="0" smtClean="0">
                <a:ln>
                  <a:noFill/>
                </a:ln>
                <a:solidFill>
                  <a:prstClr val="white"/>
                </a:solidFill>
                <a:effectLst/>
                <a:uLnTx/>
                <a:uFillTx/>
              </a:rPr>
              <a:t>图表下载：</a:t>
            </a:r>
            <a:r>
              <a:rPr kumimoji="0" lang="en-US" altLang="zh-CN" sz="100" b="0" i="0" u="none" strike="noStrike" kern="0" cap="none" spc="0" normalizeH="0" baseline="0" noProof="0" dirty="0" smtClean="0">
                <a:ln>
                  <a:noFill/>
                </a:ln>
                <a:solidFill>
                  <a:prstClr val="white"/>
                </a:solidFill>
                <a:effectLst/>
                <a:uLnTx/>
                <a:uFillTx/>
              </a:rPr>
              <a:t>www.1ppt.com/tubiao/      </a:t>
            </a:r>
          </a:p>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100" b="0" i="0" u="none" strike="noStrike" kern="0" cap="none" spc="0" normalizeH="0" baseline="0" noProof="0" dirty="0" smtClean="0">
                <a:ln>
                  <a:noFill/>
                </a:ln>
                <a:solidFill>
                  <a:prstClr val="white"/>
                </a:solidFill>
                <a:effectLst/>
                <a:uLnTx/>
                <a:uFillTx/>
              </a:rPr>
              <a:t>优秀</a:t>
            </a:r>
            <a:r>
              <a:rPr kumimoji="0" lang="en-US" altLang="zh-CN" sz="100" b="0" i="0" u="none" strike="noStrike" kern="0" cap="none" spc="0" normalizeH="0" baseline="0" noProof="0" dirty="0" smtClean="0">
                <a:ln>
                  <a:noFill/>
                </a:ln>
                <a:solidFill>
                  <a:prstClr val="white"/>
                </a:solidFill>
                <a:effectLst/>
                <a:uLnTx/>
                <a:uFillTx/>
              </a:rPr>
              <a:t>PPT</a:t>
            </a:r>
            <a:r>
              <a:rPr kumimoji="0" lang="zh-CN" altLang="en-US" sz="100" b="0" i="0" u="none" strike="noStrike" kern="0" cap="none" spc="0" normalizeH="0" baseline="0" noProof="0" dirty="0" smtClean="0">
                <a:ln>
                  <a:noFill/>
                </a:ln>
                <a:solidFill>
                  <a:prstClr val="white"/>
                </a:solidFill>
                <a:effectLst/>
                <a:uLnTx/>
                <a:uFillTx/>
              </a:rPr>
              <a:t>下载：</a:t>
            </a:r>
            <a:r>
              <a:rPr kumimoji="0" lang="en-US" altLang="zh-CN" sz="100" b="0" i="0" u="none" strike="noStrike" kern="0" cap="none" spc="0" normalizeH="0" baseline="0" noProof="0" dirty="0" smtClean="0">
                <a:ln>
                  <a:noFill/>
                </a:ln>
                <a:solidFill>
                  <a:prstClr val="white"/>
                </a:solidFill>
                <a:effectLst/>
                <a:uLnTx/>
                <a:uFillTx/>
              </a:rPr>
              <a:t>www.1ppt.com/xiazai/        PPT</a:t>
            </a:r>
            <a:r>
              <a:rPr kumimoji="0" lang="zh-CN" altLang="en-US" sz="100" b="0" i="0" u="none" strike="noStrike" kern="0" cap="none" spc="0" normalizeH="0" baseline="0" noProof="0" dirty="0" smtClean="0">
                <a:ln>
                  <a:noFill/>
                </a:ln>
                <a:solidFill>
                  <a:prstClr val="white"/>
                </a:solidFill>
                <a:effectLst/>
                <a:uLnTx/>
                <a:uFillTx/>
              </a:rPr>
              <a:t>教程： </a:t>
            </a:r>
            <a:r>
              <a:rPr kumimoji="0" lang="en-US" altLang="zh-CN" sz="100" b="0" i="0" u="none" strike="noStrike" kern="0" cap="none" spc="0" normalizeH="0" baseline="0" noProof="0" dirty="0" smtClean="0">
                <a:ln>
                  <a:noFill/>
                </a:ln>
                <a:solidFill>
                  <a:prstClr val="white"/>
                </a:solidFill>
                <a:effectLst/>
                <a:uLnTx/>
                <a:uFillTx/>
              </a:rPr>
              <a:t>www.1ppt.com/powerpoint/      </a:t>
            </a:r>
          </a:p>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00" b="0" i="0" u="none" strike="noStrike" kern="0" cap="none" spc="0" normalizeH="0" baseline="0" noProof="0" dirty="0" smtClean="0">
                <a:ln>
                  <a:noFill/>
                </a:ln>
                <a:solidFill>
                  <a:prstClr val="white"/>
                </a:solidFill>
                <a:effectLst/>
                <a:uLnTx/>
                <a:uFillTx/>
              </a:rPr>
              <a:t>Word</a:t>
            </a:r>
            <a:r>
              <a:rPr kumimoji="0" lang="zh-CN" altLang="en-US" sz="100" b="0" i="0" u="none" strike="noStrike" kern="0" cap="none" spc="0" normalizeH="0" baseline="0" noProof="0" dirty="0" smtClean="0">
                <a:ln>
                  <a:noFill/>
                </a:ln>
                <a:solidFill>
                  <a:prstClr val="white"/>
                </a:solidFill>
                <a:effectLst/>
                <a:uLnTx/>
                <a:uFillTx/>
              </a:rPr>
              <a:t>教程： </a:t>
            </a:r>
            <a:r>
              <a:rPr kumimoji="0" lang="en-US" altLang="zh-CN" sz="100" b="0" i="0" u="none" strike="noStrike" kern="0" cap="none" spc="0" normalizeH="0" baseline="0" noProof="0" dirty="0" smtClean="0">
                <a:ln>
                  <a:noFill/>
                </a:ln>
                <a:solidFill>
                  <a:prstClr val="white"/>
                </a:solidFill>
                <a:effectLst/>
                <a:uLnTx/>
                <a:uFillTx/>
              </a:rPr>
              <a:t>www.1ppt.com/word/              Excel</a:t>
            </a:r>
            <a:r>
              <a:rPr kumimoji="0" lang="zh-CN" altLang="en-US" sz="100" b="0" i="0" u="none" strike="noStrike" kern="0" cap="none" spc="0" normalizeH="0" baseline="0" noProof="0" dirty="0" smtClean="0">
                <a:ln>
                  <a:noFill/>
                </a:ln>
                <a:solidFill>
                  <a:prstClr val="white"/>
                </a:solidFill>
                <a:effectLst/>
                <a:uLnTx/>
                <a:uFillTx/>
              </a:rPr>
              <a:t>教程：</a:t>
            </a:r>
            <a:r>
              <a:rPr kumimoji="0" lang="en-US" altLang="zh-CN" sz="100" b="0" i="0" u="none" strike="noStrike" kern="0" cap="none" spc="0" normalizeH="0" baseline="0" noProof="0" dirty="0" smtClean="0">
                <a:ln>
                  <a:noFill/>
                </a:ln>
                <a:solidFill>
                  <a:prstClr val="white"/>
                </a:solidFill>
                <a:effectLst/>
                <a:uLnTx/>
                <a:uFillTx/>
              </a:rPr>
              <a:t>www.1ppt.com/excel/  </a:t>
            </a:r>
          </a:p>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100" b="0" i="0" u="none" strike="noStrike" kern="0" cap="none" spc="0" normalizeH="0" baseline="0" noProof="0" dirty="0" smtClean="0">
                <a:ln>
                  <a:noFill/>
                </a:ln>
                <a:solidFill>
                  <a:prstClr val="white"/>
                </a:solidFill>
                <a:effectLst/>
                <a:uLnTx/>
                <a:uFillTx/>
              </a:rPr>
              <a:t>资料下载：</a:t>
            </a:r>
            <a:r>
              <a:rPr kumimoji="0" lang="en-US" altLang="zh-CN" sz="100" b="0" i="0" u="none" strike="noStrike" kern="0" cap="none" spc="0" normalizeH="0" baseline="0" noProof="0" dirty="0" smtClean="0">
                <a:ln>
                  <a:noFill/>
                </a:ln>
                <a:solidFill>
                  <a:prstClr val="white"/>
                </a:solidFill>
                <a:effectLst/>
                <a:uLnTx/>
                <a:uFillTx/>
              </a:rPr>
              <a:t>www.1ppt.com/ziliao/                PPT</a:t>
            </a:r>
            <a:r>
              <a:rPr kumimoji="0" lang="zh-CN" altLang="en-US" sz="100" b="0" i="0" u="none" strike="noStrike" kern="0" cap="none" spc="0" normalizeH="0" baseline="0" noProof="0" dirty="0" smtClean="0">
                <a:ln>
                  <a:noFill/>
                </a:ln>
                <a:solidFill>
                  <a:prstClr val="white"/>
                </a:solidFill>
                <a:effectLst/>
                <a:uLnTx/>
                <a:uFillTx/>
              </a:rPr>
              <a:t>课件下载：</a:t>
            </a:r>
            <a:r>
              <a:rPr kumimoji="0" lang="en-US" altLang="zh-CN" sz="100" b="0" i="0" u="none" strike="noStrike" kern="0" cap="none" spc="0" normalizeH="0" baseline="0" noProof="0" dirty="0" smtClean="0">
                <a:ln>
                  <a:noFill/>
                </a:ln>
                <a:solidFill>
                  <a:prstClr val="white"/>
                </a:solidFill>
                <a:effectLst/>
                <a:uLnTx/>
                <a:uFillTx/>
              </a:rPr>
              <a:t>www.1ppt.com/kejian/ </a:t>
            </a:r>
          </a:p>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100" b="0" i="0" u="none" strike="noStrike" kern="0" cap="none" spc="0" normalizeH="0" baseline="0" noProof="0" dirty="0" smtClean="0">
                <a:ln>
                  <a:noFill/>
                </a:ln>
                <a:solidFill>
                  <a:prstClr val="white"/>
                </a:solidFill>
                <a:effectLst/>
                <a:uLnTx/>
                <a:uFillTx/>
              </a:rPr>
              <a:t>范文下载：</a:t>
            </a:r>
            <a:r>
              <a:rPr kumimoji="0" lang="en-US" altLang="zh-CN" sz="100" b="0" i="0" u="none" strike="noStrike" kern="0" cap="none" spc="0" normalizeH="0" baseline="0" noProof="0" dirty="0" smtClean="0">
                <a:ln>
                  <a:noFill/>
                </a:ln>
                <a:solidFill>
                  <a:prstClr val="white"/>
                </a:solidFill>
                <a:effectLst/>
                <a:uLnTx/>
                <a:uFillTx/>
              </a:rPr>
              <a:t>www.1ppt.com/fanwen/             </a:t>
            </a:r>
            <a:r>
              <a:rPr kumimoji="0" lang="zh-CN" altLang="en-US" sz="100" b="0" i="0" u="none" strike="noStrike" kern="0" cap="none" spc="0" normalizeH="0" baseline="0" noProof="0" dirty="0" smtClean="0">
                <a:ln>
                  <a:noFill/>
                </a:ln>
                <a:solidFill>
                  <a:prstClr val="white"/>
                </a:solidFill>
                <a:effectLst/>
                <a:uLnTx/>
                <a:uFillTx/>
              </a:rPr>
              <a:t>试卷下载：</a:t>
            </a:r>
            <a:r>
              <a:rPr kumimoji="0" lang="en-US" altLang="zh-CN" sz="100" b="0" i="0" u="none" strike="noStrike" kern="0" cap="none" spc="0" normalizeH="0" baseline="0" noProof="0" dirty="0" smtClean="0">
                <a:ln>
                  <a:noFill/>
                </a:ln>
                <a:solidFill>
                  <a:prstClr val="white"/>
                </a:solidFill>
                <a:effectLst/>
                <a:uLnTx/>
                <a:uFillTx/>
              </a:rPr>
              <a:t>www.1ppt.com/shiti/  </a:t>
            </a:r>
          </a:p>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100" b="0" i="0" u="none" strike="noStrike" kern="0" cap="none" spc="0" normalizeH="0" baseline="0" noProof="0" dirty="0" smtClean="0">
                <a:ln>
                  <a:noFill/>
                </a:ln>
                <a:solidFill>
                  <a:prstClr val="white"/>
                </a:solidFill>
                <a:effectLst/>
                <a:uLnTx/>
                <a:uFillTx/>
              </a:rPr>
              <a:t>教案下载：</a:t>
            </a:r>
            <a:r>
              <a:rPr kumimoji="0" lang="en-US" altLang="zh-CN" sz="100" b="0" i="0" u="none" strike="noStrike" kern="0" cap="none" spc="0" normalizeH="0" baseline="0" noProof="0" dirty="0" smtClean="0">
                <a:ln>
                  <a:noFill/>
                </a:ln>
                <a:solidFill>
                  <a:prstClr val="white"/>
                </a:solidFill>
                <a:effectLst/>
                <a:uLnTx/>
                <a:uFillTx/>
              </a:rPr>
              <a:t>www.1ppt.com/jiaoan/  </a:t>
            </a:r>
          </a:p>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00" b="0" i="0" u="none" strike="noStrike" kern="0" cap="none" spc="0" normalizeH="0" baseline="0" noProof="0" dirty="0" smtClean="0">
                <a:ln>
                  <a:noFill/>
                </a:ln>
                <a:solidFill>
                  <a:prstClr val="white"/>
                </a:solidFill>
                <a:effectLst/>
                <a:uLnTx/>
                <a:uFillTx/>
              </a:rPr>
              <a:t> </a:t>
            </a:r>
            <a:endParaRPr kumimoji="0" lang="zh-CN" altLang="en-US" sz="100" b="0" i="0" u="none" strike="noStrike" kern="0" cap="none" spc="0" normalizeH="0" baseline="0" noProof="0" dirty="0" smtClean="0">
              <a:ln>
                <a:noFill/>
              </a:ln>
              <a:solidFill>
                <a:prstClr val="white"/>
              </a:solidFill>
              <a:effectLst/>
              <a:uLnTx/>
              <a:uFillTx/>
            </a:endParaRPr>
          </a:p>
        </p:txBody>
      </p:sp>
    </p:spTree>
    <p:extLst>
      <p:ext uri="{BB962C8B-B14F-4D97-AF65-F5344CB8AC3E}">
        <p14:creationId xmlns:p14="http://schemas.microsoft.com/office/powerpoint/2010/main" val="420110321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txBox="1">
            <a:spLocks/>
          </p:cNvSpPr>
          <p:nvPr/>
        </p:nvSpPr>
        <p:spPr bwMode="auto">
          <a:xfrm>
            <a:off x="432048" y="625252"/>
            <a:ext cx="8317300" cy="1002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panose="020F0502020204030204" pitchFamily="34" charset="0"/>
                <a:ea typeface="微软雅黑" panose="020B0503020204020204" pitchFamily="34" charset="-122"/>
              </a:defRPr>
            </a:lvl2pPr>
            <a:lvl3pPr algn="l" rtl="0" eaLnBrk="0" fontAlgn="base" hangingPunct="0">
              <a:lnSpc>
                <a:spcPct val="90000"/>
              </a:lnSpc>
              <a:spcBef>
                <a:spcPct val="0"/>
              </a:spcBef>
              <a:spcAft>
                <a:spcPct val="0"/>
              </a:spcAft>
              <a:defRPr sz="4400">
                <a:solidFill>
                  <a:schemeClr val="tx1"/>
                </a:solidFill>
                <a:latin typeface="Calibri" panose="020F0502020204030204" pitchFamily="34" charset="0"/>
                <a:ea typeface="微软雅黑" panose="020B0503020204020204" pitchFamily="34" charset="-122"/>
              </a:defRPr>
            </a:lvl3pPr>
            <a:lvl4pPr algn="l" rtl="0" eaLnBrk="0" fontAlgn="base" hangingPunct="0">
              <a:lnSpc>
                <a:spcPct val="90000"/>
              </a:lnSpc>
              <a:spcBef>
                <a:spcPct val="0"/>
              </a:spcBef>
              <a:spcAft>
                <a:spcPct val="0"/>
              </a:spcAft>
              <a:defRPr sz="4400">
                <a:solidFill>
                  <a:schemeClr val="tx1"/>
                </a:solidFill>
                <a:latin typeface="Calibri" panose="020F0502020204030204" pitchFamily="34" charset="0"/>
                <a:ea typeface="微软雅黑" panose="020B0503020204020204" pitchFamily="34" charset="-122"/>
              </a:defRPr>
            </a:lvl4pPr>
            <a:lvl5pPr algn="l" rtl="0" eaLnBrk="0" fontAlgn="base" hangingPunct="0">
              <a:lnSpc>
                <a:spcPct val="90000"/>
              </a:lnSpc>
              <a:spcBef>
                <a:spcPct val="0"/>
              </a:spcBef>
              <a:spcAft>
                <a:spcPct val="0"/>
              </a:spcAft>
              <a:defRPr sz="4400">
                <a:solidFill>
                  <a:schemeClr val="tx1"/>
                </a:solidFill>
                <a:latin typeface="Calibri" panose="020F0502020204030204" pitchFamily="34" charset="0"/>
                <a:ea typeface="微软雅黑" panose="020B0503020204020204" pitchFamily="34" charset="-122"/>
              </a:defRPr>
            </a:lvl5pPr>
            <a:lvl6pPr marL="457200" algn="l" rtl="0" fontAlgn="base">
              <a:lnSpc>
                <a:spcPct val="90000"/>
              </a:lnSpc>
              <a:spcBef>
                <a:spcPct val="0"/>
              </a:spcBef>
              <a:spcAft>
                <a:spcPct val="0"/>
              </a:spcAft>
              <a:defRPr sz="4400">
                <a:solidFill>
                  <a:schemeClr val="tx1"/>
                </a:solidFill>
                <a:latin typeface="Calibri" panose="020F0502020204030204" pitchFamily="34" charset="0"/>
                <a:ea typeface="微软雅黑" panose="020B0503020204020204" pitchFamily="34" charset="-122"/>
              </a:defRPr>
            </a:lvl6pPr>
            <a:lvl7pPr marL="914400" algn="l" rtl="0" fontAlgn="base">
              <a:lnSpc>
                <a:spcPct val="90000"/>
              </a:lnSpc>
              <a:spcBef>
                <a:spcPct val="0"/>
              </a:spcBef>
              <a:spcAft>
                <a:spcPct val="0"/>
              </a:spcAft>
              <a:defRPr sz="4400">
                <a:solidFill>
                  <a:schemeClr val="tx1"/>
                </a:solidFill>
                <a:latin typeface="Calibri" panose="020F0502020204030204" pitchFamily="34" charset="0"/>
                <a:ea typeface="微软雅黑" panose="020B0503020204020204" pitchFamily="34" charset="-122"/>
              </a:defRPr>
            </a:lvl7pPr>
            <a:lvl8pPr marL="1371600" algn="l" rtl="0" fontAlgn="base">
              <a:lnSpc>
                <a:spcPct val="90000"/>
              </a:lnSpc>
              <a:spcBef>
                <a:spcPct val="0"/>
              </a:spcBef>
              <a:spcAft>
                <a:spcPct val="0"/>
              </a:spcAft>
              <a:defRPr sz="4400">
                <a:solidFill>
                  <a:schemeClr val="tx1"/>
                </a:solidFill>
                <a:latin typeface="Calibri" panose="020F0502020204030204" pitchFamily="34" charset="0"/>
                <a:ea typeface="微软雅黑" panose="020B0503020204020204" pitchFamily="34" charset="-122"/>
              </a:defRPr>
            </a:lvl8pPr>
            <a:lvl9pPr marL="1828800" algn="l" rtl="0" fontAlgn="base">
              <a:lnSpc>
                <a:spcPct val="90000"/>
              </a:lnSpc>
              <a:spcBef>
                <a:spcPct val="0"/>
              </a:spcBef>
              <a:spcAft>
                <a:spcPct val="0"/>
              </a:spcAft>
              <a:defRPr sz="4400">
                <a:solidFill>
                  <a:schemeClr val="tx1"/>
                </a:solidFill>
                <a:latin typeface="Calibri" panose="020F0502020204030204" pitchFamily="34" charset="0"/>
                <a:ea typeface="微软雅黑" panose="020B0503020204020204" pitchFamily="34" charset="-122"/>
              </a:defRPr>
            </a:lvl9pPr>
          </a:lstStyle>
          <a:p>
            <a:pPr lvl="0" eaLnBrk="1" fontAlgn="auto" hangingPunct="1">
              <a:spcAft>
                <a:spcPts val="0"/>
              </a:spcAft>
              <a:defRPr/>
            </a:pPr>
            <a:r>
              <a:rPr lang="zh-CN" altLang="en-US" sz="3000" cap="all" dirty="0" smtClean="0">
                <a:solidFill>
                  <a:srgbClr val="487360"/>
                </a:solidFill>
                <a:ea typeface="微软雅黑"/>
              </a:rPr>
              <a:t>电子文件</a:t>
            </a:r>
            <a:r>
              <a:rPr lang="en-US" altLang="zh-CN" sz="3000" cap="all" dirty="0" smtClean="0">
                <a:solidFill>
                  <a:srgbClr val="487360"/>
                </a:solidFill>
                <a:ea typeface="微软雅黑"/>
              </a:rPr>
              <a:t>___</a:t>
            </a:r>
            <a:r>
              <a:rPr lang="zh-CN" altLang="en-US" sz="3000" cap="all" dirty="0" smtClean="0">
                <a:solidFill>
                  <a:srgbClr val="487360"/>
                </a:solidFill>
                <a:ea typeface="微软雅黑"/>
              </a:rPr>
              <a:t>组件</a:t>
            </a:r>
            <a:endParaRPr lang="zh-CN" altLang="en-US" sz="3000" cap="all" dirty="0">
              <a:solidFill>
                <a:srgbClr val="487360"/>
              </a:solidFill>
              <a:ea typeface="微软雅黑"/>
            </a:endParaRPr>
          </a:p>
        </p:txBody>
      </p:sp>
      <p:sp>
        <p:nvSpPr>
          <p:cNvPr id="5" name="TextBox 4"/>
          <p:cNvSpPr txBox="1"/>
          <p:nvPr/>
        </p:nvSpPr>
        <p:spPr>
          <a:xfrm>
            <a:off x="6612612" y="1849388"/>
            <a:ext cx="1415772" cy="461665"/>
          </a:xfrm>
          <a:prstGeom prst="rect">
            <a:avLst/>
          </a:prstGeom>
          <a:noFill/>
        </p:spPr>
        <p:txBody>
          <a:bodyPr wrap="none" rtlCol="0">
            <a:spAutoFit/>
          </a:bodyPr>
          <a:lstStyle/>
          <a:p>
            <a:r>
              <a:rPr lang="zh-CN" altLang="en-US" sz="2400" b="1" dirty="0">
                <a:solidFill>
                  <a:srgbClr val="002060"/>
                </a:solidFill>
                <a:latin typeface="微软雅黑" pitchFamily="34" charset="-122"/>
                <a:ea typeface="微软雅黑" pitchFamily="34" charset="-122"/>
              </a:rPr>
              <a:t>组件</a:t>
            </a:r>
            <a:r>
              <a:rPr lang="zh-CN" altLang="en-US" sz="2400" b="1" dirty="0" smtClean="0">
                <a:solidFill>
                  <a:srgbClr val="002060"/>
                </a:solidFill>
                <a:latin typeface="微软雅黑" pitchFamily="34" charset="-122"/>
                <a:ea typeface="微软雅黑" pitchFamily="34" charset="-122"/>
              </a:rPr>
              <a:t>方式</a:t>
            </a:r>
            <a:endParaRPr lang="zh-CN" altLang="en-US" sz="2400" b="1" dirty="0">
              <a:solidFill>
                <a:srgbClr val="002060"/>
              </a:solidFill>
              <a:latin typeface="微软雅黑" pitchFamily="34" charset="-122"/>
              <a:ea typeface="微软雅黑" pitchFamily="34" charset="-122"/>
            </a:endParaRPr>
          </a:p>
        </p:txBody>
      </p:sp>
      <p:sp>
        <p:nvSpPr>
          <p:cNvPr id="6" name="Text Box 9"/>
          <p:cNvSpPr txBox="1">
            <a:spLocks noChangeArrowheads="1"/>
          </p:cNvSpPr>
          <p:nvPr/>
        </p:nvSpPr>
        <p:spPr bwMode="gray">
          <a:xfrm>
            <a:off x="467544" y="2569468"/>
            <a:ext cx="8208912" cy="451406"/>
          </a:xfrm>
          <a:prstGeom prst="rect">
            <a:avLst/>
          </a:prstGeom>
          <a:noFill/>
          <a:ln w="9525" algn="ctr">
            <a:noFill/>
            <a:miter lim="800000"/>
            <a:headEnd/>
            <a:tailEnd/>
          </a:ln>
        </p:spPr>
        <p:txBody>
          <a:bodyPr wrap="square">
            <a:spAutoFit/>
          </a:bodyPr>
          <a:lstStyle/>
          <a:p>
            <a:pPr algn="just" eaLnBrk="0" hangingPunct="0">
              <a:lnSpc>
                <a:spcPts val="2800"/>
              </a:lnSpc>
            </a:pPr>
            <a:r>
              <a:rPr lang="zh-CN" altLang="en-US" sz="1600" b="1" dirty="0">
                <a:solidFill>
                  <a:srgbClr val="A5C985"/>
                </a:solidFill>
                <a:latin typeface="微软雅黑" pitchFamily="34" charset="-122"/>
                <a:ea typeface="微软雅黑" pitchFamily="34" charset="-122"/>
                <a:cs typeface="Arial" pitchFamily="34" charset="0"/>
              </a:rPr>
              <a:t>归档电子文件组件（件的组织）、分类、排列、编号、编目，与纸质档案整理要求相同</a:t>
            </a:r>
            <a:r>
              <a:rPr lang="zh-CN" altLang="en-US" sz="1600" b="1" dirty="0" smtClean="0">
                <a:solidFill>
                  <a:srgbClr val="A5C985"/>
                </a:solidFill>
                <a:latin typeface="微软雅黑" pitchFamily="34" charset="-122"/>
                <a:ea typeface="微软雅黑" pitchFamily="34" charset="-122"/>
                <a:cs typeface="Arial" pitchFamily="34" charset="0"/>
              </a:rPr>
              <a:t>。</a:t>
            </a:r>
            <a:endParaRPr lang="en-US" altLang="zh-CN" sz="1600" b="1" dirty="0">
              <a:solidFill>
                <a:srgbClr val="A5C985"/>
              </a:solidFill>
              <a:latin typeface="微软雅黑" pitchFamily="34" charset="-122"/>
              <a:ea typeface="微软雅黑" pitchFamily="34" charset="-122"/>
              <a:cs typeface="Arial" pitchFamily="34" charset="0"/>
            </a:endParaRPr>
          </a:p>
        </p:txBody>
      </p:sp>
      <p:grpSp>
        <p:nvGrpSpPr>
          <p:cNvPr id="15" name="组合 14"/>
          <p:cNvGrpSpPr/>
          <p:nvPr/>
        </p:nvGrpSpPr>
        <p:grpSpPr>
          <a:xfrm>
            <a:off x="755576" y="3217540"/>
            <a:ext cx="7344816" cy="1872208"/>
            <a:chOff x="1043608" y="3145532"/>
            <a:chExt cx="7344816" cy="1872208"/>
          </a:xfrm>
        </p:grpSpPr>
        <p:grpSp>
          <p:nvGrpSpPr>
            <p:cNvPr id="10" name="组合 9"/>
            <p:cNvGrpSpPr/>
            <p:nvPr/>
          </p:nvGrpSpPr>
          <p:grpSpPr>
            <a:xfrm>
              <a:off x="1547664" y="3577580"/>
              <a:ext cx="6840760" cy="1323439"/>
              <a:chOff x="1547664" y="3577580"/>
              <a:chExt cx="6840760" cy="1323439"/>
            </a:xfrm>
          </p:grpSpPr>
          <p:sp>
            <p:nvSpPr>
              <p:cNvPr id="7" name="矩形 13"/>
              <p:cNvSpPr>
                <a:spLocks noChangeArrowheads="1"/>
              </p:cNvSpPr>
              <p:nvPr/>
            </p:nvSpPr>
            <p:spPr bwMode="auto">
              <a:xfrm>
                <a:off x="4716016" y="3577580"/>
                <a:ext cx="3672408" cy="12904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171450" lvl="0" indent="-171450" algn="just">
                  <a:lnSpc>
                    <a:spcPts val="2400"/>
                  </a:lnSpc>
                  <a:buFont typeface="Wingdings" pitchFamily="2" charset="2"/>
                  <a:buChar char="Ø"/>
                  <a:defRPr/>
                </a:pPr>
                <a:r>
                  <a:rPr lang="zh-CN" altLang="en-US" sz="1400" kern="0" dirty="0" smtClean="0">
                    <a:solidFill>
                      <a:srgbClr val="487360"/>
                    </a:solidFill>
                  </a:rPr>
                  <a:t>中</a:t>
                </a:r>
                <a:r>
                  <a:rPr lang="zh-CN" altLang="en-US" sz="1400" kern="0" dirty="0">
                    <a:solidFill>
                      <a:srgbClr val="487360"/>
                    </a:solidFill>
                  </a:rPr>
                  <a:t>文本在前，外文本在</a:t>
                </a:r>
                <a:r>
                  <a:rPr lang="zh-CN" altLang="en-US" sz="1400" kern="0" dirty="0" smtClean="0">
                    <a:solidFill>
                      <a:srgbClr val="487360"/>
                    </a:solidFill>
                  </a:rPr>
                  <a:t>后</a:t>
                </a:r>
                <a:endParaRPr lang="en-US" altLang="zh-CN" sz="1400" kern="0" dirty="0" smtClean="0">
                  <a:solidFill>
                    <a:srgbClr val="487360"/>
                  </a:solidFill>
                </a:endParaRPr>
              </a:p>
              <a:p>
                <a:pPr marL="171450" lvl="0" indent="-171450" algn="just">
                  <a:lnSpc>
                    <a:spcPts val="2400"/>
                  </a:lnSpc>
                  <a:buFont typeface="Wingdings" pitchFamily="2" charset="2"/>
                  <a:buChar char="Ø"/>
                  <a:defRPr/>
                </a:pPr>
                <a:r>
                  <a:rPr lang="zh-CN" altLang="en-US" sz="1400" kern="0" dirty="0" smtClean="0">
                    <a:solidFill>
                      <a:srgbClr val="487360"/>
                    </a:solidFill>
                  </a:rPr>
                  <a:t>文件</a:t>
                </a:r>
                <a:r>
                  <a:rPr lang="zh-CN" altLang="en-US" sz="1400" kern="0" dirty="0">
                    <a:solidFill>
                      <a:srgbClr val="487360"/>
                    </a:solidFill>
                  </a:rPr>
                  <a:t>处理单在前，收文在</a:t>
                </a:r>
                <a:r>
                  <a:rPr lang="zh-CN" altLang="en-US" sz="1400" kern="0" dirty="0" smtClean="0">
                    <a:solidFill>
                      <a:srgbClr val="487360"/>
                    </a:solidFill>
                  </a:rPr>
                  <a:t>后</a:t>
                </a:r>
                <a:endParaRPr lang="en-US" altLang="zh-CN" sz="1400" kern="0" dirty="0" smtClean="0">
                  <a:solidFill>
                    <a:srgbClr val="487360"/>
                  </a:solidFill>
                </a:endParaRPr>
              </a:p>
              <a:p>
                <a:pPr marL="171450" lvl="0" indent="-171450" algn="just">
                  <a:lnSpc>
                    <a:spcPts val="2400"/>
                  </a:lnSpc>
                  <a:buFont typeface="Wingdings" pitchFamily="2" charset="2"/>
                  <a:buChar char="Ø"/>
                  <a:defRPr/>
                </a:pPr>
                <a:r>
                  <a:rPr lang="zh-CN" altLang="en-US" sz="1400" kern="0" dirty="0" smtClean="0">
                    <a:solidFill>
                      <a:srgbClr val="487360"/>
                    </a:solidFill>
                  </a:rPr>
                  <a:t>文件</a:t>
                </a:r>
                <a:r>
                  <a:rPr lang="zh-CN" altLang="en-US" sz="1400" kern="0" dirty="0">
                    <a:solidFill>
                      <a:srgbClr val="487360"/>
                    </a:solidFill>
                  </a:rPr>
                  <a:t>正本在前，发文稿纸在中，定稿在</a:t>
                </a:r>
                <a:r>
                  <a:rPr lang="zh-CN" altLang="en-US" sz="1400" kern="0" dirty="0" smtClean="0">
                    <a:solidFill>
                      <a:srgbClr val="487360"/>
                    </a:solidFill>
                  </a:rPr>
                  <a:t>后</a:t>
                </a:r>
                <a:endParaRPr lang="en-US" altLang="zh-CN" sz="1400" kern="0" dirty="0" smtClean="0">
                  <a:solidFill>
                    <a:srgbClr val="487360"/>
                  </a:solidFill>
                </a:endParaRPr>
              </a:p>
              <a:p>
                <a:pPr marL="171450" lvl="0" indent="-171450" algn="just">
                  <a:lnSpc>
                    <a:spcPts val="2400"/>
                  </a:lnSpc>
                  <a:buFont typeface="Wingdings" pitchFamily="2" charset="2"/>
                  <a:buChar char="Ø"/>
                  <a:defRPr/>
                </a:pPr>
                <a:r>
                  <a:rPr lang="zh-CN" altLang="en-US" sz="1400" kern="0" dirty="0" smtClean="0">
                    <a:solidFill>
                      <a:srgbClr val="487360"/>
                    </a:solidFill>
                  </a:rPr>
                  <a:t>复</a:t>
                </a:r>
                <a:r>
                  <a:rPr lang="zh-CN" altLang="en-US" sz="1400" kern="0" dirty="0">
                    <a:solidFill>
                      <a:srgbClr val="487360"/>
                    </a:solidFill>
                  </a:rPr>
                  <a:t>文在前，来文在</a:t>
                </a:r>
                <a:r>
                  <a:rPr lang="zh-CN" altLang="en-US" sz="1400" kern="0" dirty="0" smtClean="0">
                    <a:solidFill>
                      <a:srgbClr val="487360"/>
                    </a:solidFill>
                  </a:rPr>
                  <a:t>后</a:t>
                </a:r>
                <a:endParaRPr kumimoji="0" lang="zh-CN" altLang="en-US" sz="1400" b="0" i="0" u="none" strike="noStrike" kern="0" cap="none" spc="0" normalizeH="0" baseline="0" noProof="0" dirty="0" smtClean="0">
                  <a:ln>
                    <a:noFill/>
                  </a:ln>
                  <a:solidFill>
                    <a:srgbClr val="487360"/>
                  </a:solidFill>
                  <a:effectLst/>
                  <a:uLnTx/>
                  <a:uFillTx/>
                </a:endParaRPr>
              </a:p>
            </p:txBody>
          </p:sp>
          <p:cxnSp>
            <p:nvCxnSpPr>
              <p:cNvPr id="8" name="直接连接符 7"/>
              <p:cNvCxnSpPr/>
              <p:nvPr/>
            </p:nvCxnSpPr>
            <p:spPr>
              <a:xfrm>
                <a:off x="4427984" y="3649588"/>
                <a:ext cx="0" cy="1219572"/>
              </a:xfrm>
              <a:prstGeom prst="line">
                <a:avLst/>
              </a:prstGeom>
              <a:noFill/>
              <a:ln w="6350" cap="flat" cmpd="sng" algn="ctr">
                <a:solidFill>
                  <a:srgbClr val="487360"/>
                </a:solidFill>
                <a:prstDash val="solid"/>
                <a:miter lim="800000"/>
              </a:ln>
              <a:effectLst/>
            </p:spPr>
          </p:cxnSp>
          <p:sp>
            <p:nvSpPr>
              <p:cNvPr id="9" name="矩形 13"/>
              <p:cNvSpPr>
                <a:spLocks noChangeArrowheads="1"/>
              </p:cNvSpPr>
              <p:nvPr/>
            </p:nvSpPr>
            <p:spPr bwMode="auto">
              <a:xfrm>
                <a:off x="1547664" y="3577580"/>
                <a:ext cx="3672408"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171450" lvl="0" indent="-171450" algn="just">
                  <a:lnSpc>
                    <a:spcPts val="2400"/>
                  </a:lnSpc>
                  <a:buFont typeface="Wingdings" pitchFamily="2" charset="2"/>
                  <a:buChar char="Ø"/>
                  <a:defRPr/>
                </a:pPr>
                <a:r>
                  <a:rPr lang="zh-CN" altLang="en-US" sz="1400" kern="0" dirty="0" smtClean="0">
                    <a:solidFill>
                      <a:srgbClr val="487360"/>
                    </a:solidFill>
                  </a:rPr>
                  <a:t>正本在前，定稿在后</a:t>
                </a:r>
                <a:endParaRPr lang="en-US" altLang="zh-CN" sz="1400" kern="0" dirty="0" smtClean="0">
                  <a:solidFill>
                    <a:srgbClr val="487360"/>
                  </a:solidFill>
                </a:endParaRPr>
              </a:p>
              <a:p>
                <a:pPr marL="171450" lvl="0" indent="-171450" algn="just">
                  <a:lnSpc>
                    <a:spcPts val="2400"/>
                  </a:lnSpc>
                  <a:buFont typeface="Wingdings" pitchFamily="2" charset="2"/>
                  <a:buChar char="Ø"/>
                  <a:defRPr/>
                </a:pPr>
                <a:r>
                  <a:rPr lang="zh-CN" altLang="en-US" sz="1400" kern="0" dirty="0" smtClean="0">
                    <a:solidFill>
                      <a:srgbClr val="487360"/>
                    </a:solidFill>
                  </a:rPr>
                  <a:t>正文在前，附件在后</a:t>
                </a:r>
                <a:endParaRPr lang="en-US" altLang="zh-CN" sz="1400" kern="0" dirty="0" smtClean="0">
                  <a:solidFill>
                    <a:srgbClr val="487360"/>
                  </a:solidFill>
                </a:endParaRPr>
              </a:p>
              <a:p>
                <a:pPr marL="171450" lvl="0" indent="-171450" algn="just">
                  <a:lnSpc>
                    <a:spcPts val="2400"/>
                  </a:lnSpc>
                  <a:buFont typeface="Wingdings" pitchFamily="2" charset="2"/>
                  <a:buChar char="Ø"/>
                  <a:defRPr/>
                </a:pPr>
                <a:r>
                  <a:rPr lang="zh-CN" altLang="en-US" sz="1400" kern="0" dirty="0" smtClean="0">
                    <a:solidFill>
                      <a:srgbClr val="487360"/>
                    </a:solidFill>
                  </a:rPr>
                  <a:t>转发文在前，被转发文在后</a:t>
                </a:r>
                <a:endParaRPr lang="en-US" altLang="zh-CN" sz="1400" kern="0" dirty="0" smtClean="0">
                  <a:solidFill>
                    <a:srgbClr val="487360"/>
                  </a:solidFill>
                </a:endParaRPr>
              </a:p>
              <a:p>
                <a:pPr marL="171450" lvl="0" indent="-171450" algn="just">
                  <a:lnSpc>
                    <a:spcPts val="2400"/>
                  </a:lnSpc>
                  <a:buFont typeface="Wingdings" pitchFamily="2" charset="2"/>
                  <a:buChar char="Ø"/>
                  <a:defRPr/>
                </a:pPr>
                <a:r>
                  <a:rPr lang="zh-CN" altLang="en-US" sz="1400" kern="0" dirty="0" smtClean="0">
                    <a:solidFill>
                      <a:srgbClr val="487360"/>
                    </a:solidFill>
                  </a:rPr>
                  <a:t>原件在前，复制件在后</a:t>
                </a:r>
                <a:endParaRPr kumimoji="0" lang="zh-CN" altLang="en-US" sz="1400" b="0" i="0" u="none" strike="noStrike" kern="0" cap="none" spc="0" normalizeH="0" baseline="0" noProof="0" dirty="0" smtClean="0">
                  <a:ln>
                    <a:noFill/>
                  </a:ln>
                  <a:solidFill>
                    <a:srgbClr val="487360"/>
                  </a:solidFill>
                  <a:effectLst/>
                  <a:uLnTx/>
                  <a:uFillTx/>
                </a:endParaRPr>
              </a:p>
            </p:txBody>
          </p:sp>
        </p:grpSp>
        <p:sp>
          <p:nvSpPr>
            <p:cNvPr id="11" name="AutoShape 3"/>
            <p:cNvSpPr>
              <a:spLocks noChangeArrowheads="1"/>
            </p:cNvSpPr>
            <p:nvPr/>
          </p:nvSpPr>
          <p:spPr bwMode="auto">
            <a:xfrm>
              <a:off x="1113334" y="3505572"/>
              <a:ext cx="7275090" cy="1512168"/>
            </a:xfrm>
            <a:prstGeom prst="roundRect">
              <a:avLst>
                <a:gd name="adj" fmla="val 13745"/>
              </a:avLst>
            </a:prstGeom>
            <a:noFill/>
            <a:ln w="19050">
              <a:solidFill>
                <a:srgbClr val="FFC000"/>
              </a:solidFill>
              <a:round/>
              <a:headEnd/>
              <a:tailEnd/>
            </a:ln>
          </p:spPr>
          <p:txBody>
            <a:bodyPr wrap="none" anchor="ctr"/>
            <a:lstStyle/>
            <a:p>
              <a:endParaRPr lang="zh-CN" altLang="en-US"/>
            </a:p>
          </p:txBody>
        </p:sp>
        <p:grpSp>
          <p:nvGrpSpPr>
            <p:cNvPr id="12" name="组合 11"/>
            <p:cNvGrpSpPr/>
            <p:nvPr/>
          </p:nvGrpSpPr>
          <p:grpSpPr>
            <a:xfrm>
              <a:off x="1043608" y="3145532"/>
              <a:ext cx="571501" cy="571501"/>
              <a:chOff x="5364088" y="3490800"/>
              <a:chExt cx="571500" cy="571500"/>
            </a:xfrm>
          </p:grpSpPr>
          <p:sp>
            <p:nvSpPr>
              <p:cNvPr id="13" name="椭圆 12"/>
              <p:cNvSpPr/>
              <p:nvPr/>
            </p:nvSpPr>
            <p:spPr>
              <a:xfrm rot="10800000" flipV="1">
                <a:off x="5364088" y="3490800"/>
                <a:ext cx="571500" cy="571500"/>
              </a:xfrm>
              <a:prstGeom prst="ellipse">
                <a:avLst/>
              </a:prstGeom>
              <a:solidFill>
                <a:srgbClr val="FFC000"/>
              </a:solidFill>
              <a:ln w="12700" cap="flat" cmpd="sng" algn="ctr">
                <a:solidFill>
                  <a:srgbClr val="FFC000"/>
                </a:solid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800" b="0" i="0" u="none" strike="noStrike" kern="0" cap="none" spc="0" normalizeH="0" baseline="0" noProof="0" dirty="0">
                  <a:ln>
                    <a:noFill/>
                  </a:ln>
                  <a:solidFill>
                    <a:sysClr val="window" lastClr="FFFFFF"/>
                  </a:solidFill>
                  <a:effectLst/>
                  <a:uLnTx/>
                  <a:uFillTx/>
                  <a:latin typeface="Calibri"/>
                  <a:ea typeface="微软雅黑"/>
                  <a:cs typeface="+mn-cs"/>
                </a:endParaRPr>
              </a:p>
            </p:txBody>
          </p:sp>
          <p:sp>
            <p:nvSpPr>
              <p:cNvPr id="14" name="Freeform 14"/>
              <p:cNvSpPr>
                <a:spLocks noChangeAspect="1" noEditPoints="1"/>
              </p:cNvSpPr>
              <p:nvPr/>
            </p:nvSpPr>
            <p:spPr bwMode="auto">
              <a:xfrm>
                <a:off x="5556968" y="3648013"/>
                <a:ext cx="185738" cy="270272"/>
              </a:xfrm>
              <a:custGeom>
                <a:avLst/>
                <a:gdLst>
                  <a:gd name="T0" fmla="*/ 2147483647 w 141"/>
                  <a:gd name="T1" fmla="*/ 2147483647 h 205"/>
                  <a:gd name="T2" fmla="*/ 2147483647 w 141"/>
                  <a:gd name="T3" fmla="*/ 2147483647 h 205"/>
                  <a:gd name="T4" fmla="*/ 2147483647 w 141"/>
                  <a:gd name="T5" fmla="*/ 2147483647 h 205"/>
                  <a:gd name="T6" fmla="*/ 2147483647 w 141"/>
                  <a:gd name="T7" fmla="*/ 2147483647 h 205"/>
                  <a:gd name="T8" fmla="*/ 2147483647 w 141"/>
                  <a:gd name="T9" fmla="*/ 2147483647 h 205"/>
                  <a:gd name="T10" fmla="*/ 2147483647 w 141"/>
                  <a:gd name="T11" fmla="*/ 2147483647 h 205"/>
                  <a:gd name="T12" fmla="*/ 2147483647 w 141"/>
                  <a:gd name="T13" fmla="*/ 2147483647 h 205"/>
                  <a:gd name="T14" fmla="*/ 2147483647 w 141"/>
                  <a:gd name="T15" fmla="*/ 2147483647 h 205"/>
                  <a:gd name="T16" fmla="*/ 2147483647 w 141"/>
                  <a:gd name="T17" fmla="*/ 2147483647 h 205"/>
                  <a:gd name="T18" fmla="*/ 2147483647 w 141"/>
                  <a:gd name="T19" fmla="*/ 2147483647 h 205"/>
                  <a:gd name="T20" fmla="*/ 2147483647 w 141"/>
                  <a:gd name="T21" fmla="*/ 2147483647 h 205"/>
                  <a:gd name="T22" fmla="*/ 2147483647 w 141"/>
                  <a:gd name="T23" fmla="*/ 2147483647 h 205"/>
                  <a:gd name="T24" fmla="*/ 2147483647 w 141"/>
                  <a:gd name="T25" fmla="*/ 2147483647 h 205"/>
                  <a:gd name="T26" fmla="*/ 2147483647 w 141"/>
                  <a:gd name="T27" fmla="*/ 0 h 205"/>
                  <a:gd name="T28" fmla="*/ 2147483647 w 141"/>
                  <a:gd name="T29" fmla="*/ 2147483647 h 205"/>
                  <a:gd name="T30" fmla="*/ 2147483647 w 141"/>
                  <a:gd name="T31" fmla="*/ 2147483647 h 205"/>
                  <a:gd name="T32" fmla="*/ 2147483647 w 141"/>
                  <a:gd name="T33" fmla="*/ 2147483647 h 205"/>
                  <a:gd name="T34" fmla="*/ 2147483647 w 141"/>
                  <a:gd name="T35" fmla="*/ 2147483647 h 205"/>
                  <a:gd name="T36" fmla="*/ 2147483647 w 141"/>
                  <a:gd name="T37" fmla="*/ 2147483647 h 205"/>
                  <a:gd name="T38" fmla="*/ 2147483647 w 141"/>
                  <a:gd name="T39" fmla="*/ 2147483647 h 205"/>
                  <a:gd name="T40" fmla="*/ 2147483647 w 141"/>
                  <a:gd name="T41" fmla="*/ 2147483647 h 205"/>
                  <a:gd name="T42" fmla="*/ 2147483647 w 141"/>
                  <a:gd name="T43" fmla="*/ 2147483647 h 205"/>
                  <a:gd name="T44" fmla="*/ 2147483647 w 141"/>
                  <a:gd name="T45" fmla="*/ 2147483647 h 205"/>
                  <a:gd name="T46" fmla="*/ 2147483647 w 141"/>
                  <a:gd name="T47" fmla="*/ 2147483647 h 205"/>
                  <a:gd name="T48" fmla="*/ 2147483647 w 141"/>
                  <a:gd name="T49" fmla="*/ 2147483647 h 205"/>
                  <a:gd name="T50" fmla="*/ 2147483647 w 141"/>
                  <a:gd name="T51" fmla="*/ 2147483647 h 205"/>
                  <a:gd name="T52" fmla="*/ 2147483647 w 141"/>
                  <a:gd name="T53" fmla="*/ 2147483647 h 205"/>
                  <a:gd name="T54" fmla="*/ 2147483647 w 141"/>
                  <a:gd name="T55" fmla="*/ 2147483647 h 205"/>
                  <a:gd name="T56" fmla="*/ 2147483647 w 141"/>
                  <a:gd name="T57" fmla="*/ 2147483647 h 205"/>
                  <a:gd name="T58" fmla="*/ 2147483647 w 141"/>
                  <a:gd name="T59" fmla="*/ 2147483647 h 205"/>
                  <a:gd name="T60" fmla="*/ 2147483647 w 141"/>
                  <a:gd name="T61" fmla="*/ 2147483647 h 205"/>
                  <a:gd name="T62" fmla="*/ 2147483647 w 141"/>
                  <a:gd name="T63" fmla="*/ 2147483647 h 20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41" h="205">
                    <a:moveTo>
                      <a:pt x="74" y="0"/>
                    </a:moveTo>
                    <a:cubicBezTo>
                      <a:pt x="78" y="1"/>
                      <a:pt x="83" y="1"/>
                      <a:pt x="88" y="3"/>
                    </a:cubicBezTo>
                    <a:cubicBezTo>
                      <a:pt x="100" y="6"/>
                      <a:pt x="110" y="12"/>
                      <a:pt x="119" y="21"/>
                    </a:cubicBezTo>
                    <a:cubicBezTo>
                      <a:pt x="128" y="30"/>
                      <a:pt x="134" y="40"/>
                      <a:pt x="137" y="53"/>
                    </a:cubicBezTo>
                    <a:cubicBezTo>
                      <a:pt x="141" y="70"/>
                      <a:pt x="139" y="86"/>
                      <a:pt x="130" y="102"/>
                    </a:cubicBezTo>
                    <a:cubicBezTo>
                      <a:pt x="128" y="107"/>
                      <a:pt x="125" y="112"/>
                      <a:pt x="122" y="117"/>
                    </a:cubicBezTo>
                    <a:cubicBezTo>
                      <a:pt x="119" y="123"/>
                      <a:pt x="117" y="130"/>
                      <a:pt x="117" y="138"/>
                    </a:cubicBezTo>
                    <a:cubicBezTo>
                      <a:pt x="117" y="139"/>
                      <a:pt x="116" y="139"/>
                      <a:pt x="116" y="140"/>
                    </a:cubicBezTo>
                    <a:cubicBezTo>
                      <a:pt x="116" y="142"/>
                      <a:pt x="115" y="147"/>
                      <a:pt x="116" y="149"/>
                    </a:cubicBezTo>
                    <a:cubicBezTo>
                      <a:pt x="117" y="153"/>
                      <a:pt x="116" y="156"/>
                      <a:pt x="115" y="160"/>
                    </a:cubicBezTo>
                    <a:cubicBezTo>
                      <a:pt x="115" y="160"/>
                      <a:pt x="114" y="161"/>
                      <a:pt x="115" y="162"/>
                    </a:cubicBezTo>
                    <a:cubicBezTo>
                      <a:pt x="118" y="171"/>
                      <a:pt x="115" y="181"/>
                      <a:pt x="106" y="186"/>
                    </a:cubicBezTo>
                    <a:cubicBezTo>
                      <a:pt x="105" y="186"/>
                      <a:pt x="104" y="187"/>
                      <a:pt x="104" y="188"/>
                    </a:cubicBezTo>
                    <a:cubicBezTo>
                      <a:pt x="100" y="198"/>
                      <a:pt x="93" y="204"/>
                      <a:pt x="82" y="204"/>
                    </a:cubicBezTo>
                    <a:cubicBezTo>
                      <a:pt x="74" y="205"/>
                      <a:pt x="65" y="205"/>
                      <a:pt x="56" y="204"/>
                    </a:cubicBezTo>
                    <a:cubicBezTo>
                      <a:pt x="46" y="203"/>
                      <a:pt x="40" y="198"/>
                      <a:pt x="37" y="189"/>
                    </a:cubicBezTo>
                    <a:cubicBezTo>
                      <a:pt x="36" y="187"/>
                      <a:pt x="35" y="186"/>
                      <a:pt x="33" y="185"/>
                    </a:cubicBezTo>
                    <a:cubicBezTo>
                      <a:pt x="25" y="181"/>
                      <a:pt x="22" y="171"/>
                      <a:pt x="25" y="163"/>
                    </a:cubicBezTo>
                    <a:cubicBezTo>
                      <a:pt x="25" y="161"/>
                      <a:pt x="26" y="161"/>
                      <a:pt x="25" y="159"/>
                    </a:cubicBezTo>
                    <a:cubicBezTo>
                      <a:pt x="23" y="155"/>
                      <a:pt x="23" y="151"/>
                      <a:pt x="25" y="146"/>
                    </a:cubicBezTo>
                    <a:cubicBezTo>
                      <a:pt x="25" y="145"/>
                      <a:pt x="25" y="144"/>
                      <a:pt x="25" y="143"/>
                    </a:cubicBezTo>
                    <a:cubicBezTo>
                      <a:pt x="24" y="140"/>
                      <a:pt x="23" y="137"/>
                      <a:pt x="23" y="133"/>
                    </a:cubicBezTo>
                    <a:cubicBezTo>
                      <a:pt x="22" y="126"/>
                      <a:pt x="19" y="119"/>
                      <a:pt x="15" y="113"/>
                    </a:cubicBezTo>
                    <a:cubicBezTo>
                      <a:pt x="12" y="107"/>
                      <a:pt x="9" y="101"/>
                      <a:pt x="6" y="94"/>
                    </a:cubicBezTo>
                    <a:cubicBezTo>
                      <a:pt x="1" y="83"/>
                      <a:pt x="0" y="70"/>
                      <a:pt x="2" y="58"/>
                    </a:cubicBezTo>
                    <a:cubicBezTo>
                      <a:pt x="7" y="33"/>
                      <a:pt x="21" y="16"/>
                      <a:pt x="43" y="6"/>
                    </a:cubicBezTo>
                    <a:cubicBezTo>
                      <a:pt x="50" y="3"/>
                      <a:pt x="57" y="1"/>
                      <a:pt x="64" y="0"/>
                    </a:cubicBezTo>
                    <a:cubicBezTo>
                      <a:pt x="65" y="0"/>
                      <a:pt x="65" y="0"/>
                      <a:pt x="66" y="0"/>
                    </a:cubicBezTo>
                    <a:cubicBezTo>
                      <a:pt x="69" y="0"/>
                      <a:pt x="71" y="0"/>
                      <a:pt x="74" y="0"/>
                    </a:cubicBezTo>
                    <a:close/>
                    <a:moveTo>
                      <a:pt x="70" y="141"/>
                    </a:moveTo>
                    <a:cubicBezTo>
                      <a:pt x="79" y="141"/>
                      <a:pt x="88" y="141"/>
                      <a:pt x="97" y="141"/>
                    </a:cubicBezTo>
                    <a:cubicBezTo>
                      <a:pt x="102" y="141"/>
                      <a:pt x="103" y="140"/>
                      <a:pt x="104" y="135"/>
                    </a:cubicBezTo>
                    <a:cubicBezTo>
                      <a:pt x="105" y="129"/>
                      <a:pt x="106" y="123"/>
                      <a:pt x="108" y="118"/>
                    </a:cubicBezTo>
                    <a:cubicBezTo>
                      <a:pt x="111" y="110"/>
                      <a:pt x="115" y="104"/>
                      <a:pt x="118" y="97"/>
                    </a:cubicBezTo>
                    <a:cubicBezTo>
                      <a:pt x="122" y="90"/>
                      <a:pt x="125" y="82"/>
                      <a:pt x="126" y="74"/>
                    </a:cubicBezTo>
                    <a:cubicBezTo>
                      <a:pt x="127" y="55"/>
                      <a:pt x="120" y="38"/>
                      <a:pt x="105" y="26"/>
                    </a:cubicBezTo>
                    <a:cubicBezTo>
                      <a:pt x="86" y="10"/>
                      <a:pt x="61" y="9"/>
                      <a:pt x="40" y="21"/>
                    </a:cubicBezTo>
                    <a:cubicBezTo>
                      <a:pt x="21" y="34"/>
                      <a:pt x="11" y="56"/>
                      <a:pt x="15" y="80"/>
                    </a:cubicBezTo>
                    <a:cubicBezTo>
                      <a:pt x="16" y="88"/>
                      <a:pt x="20" y="95"/>
                      <a:pt x="24" y="102"/>
                    </a:cubicBezTo>
                    <a:cubicBezTo>
                      <a:pt x="30" y="113"/>
                      <a:pt x="35" y="124"/>
                      <a:pt x="36" y="136"/>
                    </a:cubicBezTo>
                    <a:cubicBezTo>
                      <a:pt x="36" y="140"/>
                      <a:pt x="38" y="141"/>
                      <a:pt x="42" y="141"/>
                    </a:cubicBezTo>
                    <a:cubicBezTo>
                      <a:pt x="52" y="141"/>
                      <a:pt x="61" y="141"/>
                      <a:pt x="70" y="141"/>
                    </a:cubicBezTo>
                    <a:close/>
                    <a:moveTo>
                      <a:pt x="70" y="147"/>
                    </a:moveTo>
                    <a:cubicBezTo>
                      <a:pt x="61" y="147"/>
                      <a:pt x="52" y="147"/>
                      <a:pt x="43" y="147"/>
                    </a:cubicBezTo>
                    <a:cubicBezTo>
                      <a:pt x="40" y="147"/>
                      <a:pt x="38" y="148"/>
                      <a:pt x="37" y="150"/>
                    </a:cubicBezTo>
                    <a:cubicBezTo>
                      <a:pt x="35" y="154"/>
                      <a:pt x="38" y="158"/>
                      <a:pt x="43" y="158"/>
                    </a:cubicBezTo>
                    <a:cubicBezTo>
                      <a:pt x="55" y="158"/>
                      <a:pt x="68" y="158"/>
                      <a:pt x="81" y="158"/>
                    </a:cubicBezTo>
                    <a:cubicBezTo>
                      <a:pt x="86" y="158"/>
                      <a:pt x="92" y="158"/>
                      <a:pt x="97" y="158"/>
                    </a:cubicBezTo>
                    <a:cubicBezTo>
                      <a:pt x="100" y="158"/>
                      <a:pt x="102" y="157"/>
                      <a:pt x="103" y="155"/>
                    </a:cubicBezTo>
                    <a:cubicBezTo>
                      <a:pt x="105" y="151"/>
                      <a:pt x="102" y="147"/>
                      <a:pt x="97" y="147"/>
                    </a:cubicBezTo>
                    <a:cubicBezTo>
                      <a:pt x="88" y="147"/>
                      <a:pt x="79" y="147"/>
                      <a:pt x="70" y="147"/>
                    </a:cubicBezTo>
                    <a:close/>
                    <a:moveTo>
                      <a:pt x="70" y="164"/>
                    </a:moveTo>
                    <a:cubicBezTo>
                      <a:pt x="61" y="164"/>
                      <a:pt x="52" y="164"/>
                      <a:pt x="43" y="164"/>
                    </a:cubicBezTo>
                    <a:cubicBezTo>
                      <a:pt x="40" y="164"/>
                      <a:pt x="38" y="165"/>
                      <a:pt x="37" y="167"/>
                    </a:cubicBezTo>
                    <a:cubicBezTo>
                      <a:pt x="35" y="171"/>
                      <a:pt x="38" y="175"/>
                      <a:pt x="43" y="175"/>
                    </a:cubicBezTo>
                    <a:cubicBezTo>
                      <a:pt x="55" y="175"/>
                      <a:pt x="68" y="175"/>
                      <a:pt x="81" y="175"/>
                    </a:cubicBezTo>
                    <a:cubicBezTo>
                      <a:pt x="86" y="175"/>
                      <a:pt x="92" y="175"/>
                      <a:pt x="97" y="175"/>
                    </a:cubicBezTo>
                    <a:cubicBezTo>
                      <a:pt x="100" y="175"/>
                      <a:pt x="102" y="174"/>
                      <a:pt x="103" y="171"/>
                    </a:cubicBezTo>
                    <a:cubicBezTo>
                      <a:pt x="105" y="168"/>
                      <a:pt x="102" y="164"/>
                      <a:pt x="97" y="164"/>
                    </a:cubicBezTo>
                    <a:cubicBezTo>
                      <a:pt x="88" y="164"/>
                      <a:pt x="79" y="164"/>
                      <a:pt x="70" y="164"/>
                    </a:cubicBezTo>
                    <a:close/>
                    <a:moveTo>
                      <a:pt x="48" y="181"/>
                    </a:moveTo>
                    <a:cubicBezTo>
                      <a:pt x="48" y="186"/>
                      <a:pt x="52" y="191"/>
                      <a:pt x="58" y="191"/>
                    </a:cubicBezTo>
                    <a:cubicBezTo>
                      <a:pt x="66" y="192"/>
                      <a:pt x="74" y="192"/>
                      <a:pt x="82" y="191"/>
                    </a:cubicBezTo>
                    <a:cubicBezTo>
                      <a:pt x="88" y="191"/>
                      <a:pt x="92" y="186"/>
                      <a:pt x="92" y="181"/>
                    </a:cubicBezTo>
                    <a:cubicBezTo>
                      <a:pt x="77" y="181"/>
                      <a:pt x="63" y="181"/>
                      <a:pt x="48" y="181"/>
                    </a:cubicBezTo>
                    <a:close/>
                  </a:path>
                </a:pathLst>
              </a:custGeom>
              <a:solidFill>
                <a:sysClr val="window" lastClr="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000" b="0" i="0" u="none" strike="noStrike" kern="0" cap="none" spc="0" normalizeH="0" baseline="0" noProof="0" smtClean="0">
                  <a:ln>
                    <a:noFill/>
                  </a:ln>
                  <a:solidFill>
                    <a:sysClr val="windowText" lastClr="000000"/>
                  </a:solidFill>
                  <a:effectLst/>
                  <a:uLnTx/>
                  <a:uFillTx/>
                </a:endParaRPr>
              </a:p>
            </p:txBody>
          </p:sp>
        </p:grpSp>
      </p:grpSp>
    </p:spTree>
    <p:extLst>
      <p:ext uri="{BB962C8B-B14F-4D97-AF65-F5344CB8AC3E}">
        <p14:creationId xmlns:p14="http://schemas.microsoft.com/office/powerpoint/2010/main" val="29822625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55898" y="181258"/>
            <a:ext cx="1415772" cy="461665"/>
          </a:xfrm>
          <a:prstGeom prst="rect">
            <a:avLst/>
          </a:prstGeom>
          <a:noFill/>
        </p:spPr>
        <p:txBody>
          <a:bodyPr wrap="none" rtlCol="0">
            <a:spAutoFit/>
          </a:bodyPr>
          <a:lstStyle/>
          <a:p>
            <a:r>
              <a:rPr lang="zh-CN" altLang="en-US" sz="2400" b="1" dirty="0" smtClean="0">
                <a:solidFill>
                  <a:srgbClr val="002060"/>
                </a:solidFill>
                <a:latin typeface="微软雅黑" pitchFamily="34" charset="-122"/>
                <a:ea typeface="微软雅黑" pitchFamily="34" charset="-122"/>
              </a:rPr>
              <a:t>课程提纲</a:t>
            </a:r>
            <a:endParaRPr lang="zh-CN" altLang="en-US" sz="2400" b="1" dirty="0">
              <a:solidFill>
                <a:srgbClr val="002060"/>
              </a:solidFill>
              <a:latin typeface="微软雅黑" pitchFamily="34" charset="-122"/>
              <a:ea typeface="微软雅黑" pitchFamily="34" charset="-122"/>
            </a:endParaRPr>
          </a:p>
        </p:txBody>
      </p:sp>
      <p:grpSp>
        <p:nvGrpSpPr>
          <p:cNvPr id="20" name="组合 41"/>
          <p:cNvGrpSpPr>
            <a:grpSpLocks/>
          </p:cNvGrpSpPr>
          <p:nvPr/>
        </p:nvGrpSpPr>
        <p:grpSpPr bwMode="auto">
          <a:xfrm>
            <a:off x="767412" y="785799"/>
            <a:ext cx="5994400" cy="1909763"/>
            <a:chOff x="1489689" y="1421993"/>
            <a:chExt cx="5994304" cy="1909283"/>
          </a:xfrm>
        </p:grpSpPr>
        <p:cxnSp>
          <p:nvCxnSpPr>
            <p:cNvPr id="21" name="直接连接符​​ 6"/>
            <p:cNvCxnSpPr/>
            <p:nvPr/>
          </p:nvCxnSpPr>
          <p:spPr>
            <a:xfrm flipV="1">
              <a:off x="2794593" y="1913170"/>
              <a:ext cx="3043189" cy="3174"/>
            </a:xfrm>
            <a:prstGeom prst="line">
              <a:avLst/>
            </a:prstGeom>
            <a:ln w="57150">
              <a:solidFill>
                <a:schemeClr val="accent6"/>
              </a:solidFill>
            </a:ln>
          </p:spPr>
          <p:style>
            <a:lnRef idx="1">
              <a:schemeClr val="accent1"/>
            </a:lnRef>
            <a:fillRef idx="0">
              <a:schemeClr val="accent1"/>
            </a:fillRef>
            <a:effectRef idx="0">
              <a:schemeClr val="accent1"/>
            </a:effectRef>
            <a:fontRef idx="minor">
              <a:schemeClr val="tx1"/>
            </a:fontRef>
          </p:style>
        </p:cxnSp>
        <p:grpSp>
          <p:nvGrpSpPr>
            <p:cNvPr id="22" name="组合 7"/>
            <p:cNvGrpSpPr>
              <a:grpSpLocks/>
            </p:cNvGrpSpPr>
            <p:nvPr/>
          </p:nvGrpSpPr>
          <p:grpSpPr bwMode="auto">
            <a:xfrm rot="-5400000">
              <a:off x="5706384" y="1553668"/>
              <a:ext cx="1909283" cy="1645934"/>
              <a:chOff x="2447764" y="1124744"/>
              <a:chExt cx="2232248" cy="1924352"/>
            </a:xfrm>
          </p:grpSpPr>
          <p:sp>
            <p:nvSpPr>
              <p:cNvPr id="28" name="六边形 27"/>
              <p:cNvSpPr>
                <a:spLocks noChangeArrowheads="1"/>
              </p:cNvSpPr>
              <p:nvPr/>
            </p:nvSpPr>
            <p:spPr bwMode="auto">
              <a:xfrm>
                <a:off x="2447764" y="1124744"/>
                <a:ext cx="2232248" cy="1924352"/>
              </a:xfrm>
              <a:prstGeom prst="hexagon">
                <a:avLst>
                  <a:gd name="adj" fmla="val 28044"/>
                  <a:gd name="vf" fmla="val 115470"/>
                </a:avLst>
              </a:prstGeom>
              <a:gradFill rotWithShape="1">
                <a:gsLst>
                  <a:gs pos="0">
                    <a:srgbClr val="FCD5B5"/>
                  </a:gs>
                  <a:gs pos="100000">
                    <a:srgbClr val="FAC090"/>
                  </a:gs>
                </a:gsLst>
                <a:lin ang="13500000" scaled="1"/>
              </a:gradFill>
              <a:ln>
                <a:noFill/>
              </a:ln>
              <a:effectLst>
                <a:outerShdw blurRad="50800" dist="38100" dir="2700000" algn="tl" rotWithShape="0">
                  <a:srgbClr val="000000">
                    <a:alpha val="39999"/>
                  </a:srgbClr>
                </a:outerShdw>
              </a:effectLst>
              <a:extLst>
                <a:ext uri="{91240B29-F687-4F45-9708-019B960494DF}">
                  <a14:hiddenLine xmlns:a14="http://schemas.microsoft.com/office/drawing/2010/main" w="25400" algn="ctr">
                    <a:solidFill>
                      <a:srgbClr val="000000"/>
                    </a:solidFill>
                    <a:miter lim="800000"/>
                    <a:headEnd/>
                    <a:tailEnd/>
                  </a14:hiddenLine>
                </a:ext>
              </a:extLst>
            </p:spPr>
            <p:txBody>
              <a:bodyPr vert="eaVert" anchor="ctr"/>
              <a:lstStyle/>
              <a:p>
                <a:pPr algn="ctr" fontAlgn="auto">
                  <a:spcBef>
                    <a:spcPts val="0"/>
                  </a:spcBef>
                  <a:spcAft>
                    <a:spcPts val="0"/>
                  </a:spcAft>
                  <a:defRPr/>
                </a:pPr>
                <a:endParaRPr lang="zh-CN" altLang="en-US">
                  <a:solidFill>
                    <a:schemeClr val="lt1"/>
                  </a:solidFill>
                  <a:latin typeface="+mn-lt"/>
                  <a:ea typeface="+mn-ea"/>
                </a:endParaRPr>
              </a:p>
            </p:txBody>
          </p:sp>
          <p:sp>
            <p:nvSpPr>
              <p:cNvPr id="29" name="椭圆​​ 40"/>
              <p:cNvSpPr>
                <a:spLocks noChangeArrowheads="1"/>
              </p:cNvSpPr>
              <p:nvPr/>
            </p:nvSpPr>
            <p:spPr bwMode="auto">
              <a:xfrm>
                <a:off x="2697309" y="1220341"/>
                <a:ext cx="1733158" cy="1733158"/>
              </a:xfrm>
              <a:prstGeom prst="ellipse">
                <a:avLst/>
              </a:prstGeom>
              <a:solidFill>
                <a:srgbClr val="F79646"/>
              </a:solidFill>
              <a:ln w="38100" algn="ctr">
                <a:solidFill>
                  <a:schemeClr val="bg1"/>
                </a:solidFill>
                <a:round/>
                <a:headEnd/>
                <a:tailEnd/>
              </a:ln>
              <a:effectLst>
                <a:innerShdw blurRad="114300">
                  <a:prstClr val="black"/>
                </a:innerShdw>
              </a:effectLst>
            </p:spPr>
            <p:txBody>
              <a:bodyPr vert="eaVert" anchor="ctr"/>
              <a:lstStyle/>
              <a:p>
                <a:pPr algn="ctr" fontAlgn="auto">
                  <a:spcBef>
                    <a:spcPts val="0"/>
                  </a:spcBef>
                  <a:spcAft>
                    <a:spcPts val="0"/>
                  </a:spcAft>
                  <a:defRPr/>
                </a:pPr>
                <a:endParaRPr lang="zh-CN" altLang="en-US" dirty="0">
                  <a:solidFill>
                    <a:schemeClr val="lt1"/>
                  </a:solidFill>
                  <a:latin typeface="+mn-lt"/>
                  <a:ea typeface="+mn-ea"/>
                </a:endParaRPr>
              </a:p>
            </p:txBody>
          </p:sp>
        </p:grpSp>
        <p:sp>
          <p:nvSpPr>
            <p:cNvPr id="23" name="TextBox 8"/>
            <p:cNvSpPr txBox="1">
              <a:spLocks noChangeArrowheads="1"/>
            </p:cNvSpPr>
            <p:nvPr/>
          </p:nvSpPr>
          <p:spPr bwMode="auto">
            <a:xfrm>
              <a:off x="6289245" y="2492453"/>
              <a:ext cx="877149" cy="369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宋体" charset="-122"/>
                </a:defRPr>
              </a:lvl1pPr>
              <a:lvl2pPr marL="742950" indent="-285750">
                <a:defRPr>
                  <a:solidFill>
                    <a:schemeClr val="tx1"/>
                  </a:solidFill>
                  <a:latin typeface="Arial" charset="0"/>
                  <a:ea typeface="宋体" charset="-122"/>
                </a:defRPr>
              </a:lvl2pPr>
              <a:lvl3pPr marL="1143000" indent="-228600">
                <a:defRPr>
                  <a:solidFill>
                    <a:schemeClr val="tx1"/>
                  </a:solidFill>
                  <a:latin typeface="Arial" charset="0"/>
                  <a:ea typeface="宋体" charset="-122"/>
                </a:defRPr>
              </a:lvl3pPr>
              <a:lvl4pPr marL="1600200" indent="-228600">
                <a:defRPr>
                  <a:solidFill>
                    <a:schemeClr val="tx1"/>
                  </a:solidFill>
                  <a:latin typeface="Arial" charset="0"/>
                  <a:ea typeface="宋体" charset="-122"/>
                </a:defRPr>
              </a:lvl4pPr>
              <a:lvl5pPr marL="2057400" indent="-228600">
                <a:defRPr>
                  <a:solidFill>
                    <a:schemeClr val="tx1"/>
                  </a:solidFill>
                  <a:latin typeface="Arial" charset="0"/>
                  <a:ea typeface="宋体" charset="-122"/>
                </a:defRPr>
              </a:lvl5pPr>
              <a:lvl6pPr marL="2514600" indent="-228600" fontAlgn="base">
                <a:spcBef>
                  <a:spcPct val="0"/>
                </a:spcBef>
                <a:spcAft>
                  <a:spcPct val="0"/>
                </a:spcAft>
                <a:defRPr>
                  <a:solidFill>
                    <a:schemeClr val="tx1"/>
                  </a:solidFill>
                  <a:latin typeface="Arial" charset="0"/>
                  <a:ea typeface="宋体" charset="-122"/>
                </a:defRPr>
              </a:lvl6pPr>
              <a:lvl7pPr marL="2971800" indent="-228600" fontAlgn="base">
                <a:spcBef>
                  <a:spcPct val="0"/>
                </a:spcBef>
                <a:spcAft>
                  <a:spcPct val="0"/>
                </a:spcAft>
                <a:defRPr>
                  <a:solidFill>
                    <a:schemeClr val="tx1"/>
                  </a:solidFill>
                  <a:latin typeface="Arial" charset="0"/>
                  <a:ea typeface="宋体" charset="-122"/>
                </a:defRPr>
              </a:lvl7pPr>
              <a:lvl8pPr marL="3429000" indent="-228600" fontAlgn="base">
                <a:spcBef>
                  <a:spcPct val="0"/>
                </a:spcBef>
                <a:spcAft>
                  <a:spcPct val="0"/>
                </a:spcAft>
                <a:defRPr>
                  <a:solidFill>
                    <a:schemeClr val="tx1"/>
                  </a:solidFill>
                  <a:latin typeface="Arial" charset="0"/>
                  <a:ea typeface="宋体" charset="-122"/>
                </a:defRPr>
              </a:lvl8pPr>
              <a:lvl9pPr marL="3886200" indent="-228600" fontAlgn="base">
                <a:spcBef>
                  <a:spcPct val="0"/>
                </a:spcBef>
                <a:spcAft>
                  <a:spcPct val="0"/>
                </a:spcAft>
                <a:defRPr>
                  <a:solidFill>
                    <a:schemeClr val="tx1"/>
                  </a:solidFill>
                  <a:latin typeface="Arial" charset="0"/>
                  <a:ea typeface="宋体" charset="-122"/>
                </a:defRPr>
              </a:lvl9pPr>
            </a:lstStyle>
            <a:p>
              <a:pPr algn="ctr"/>
              <a:r>
                <a:rPr lang="zh-CN" altLang="en-US" b="1" dirty="0">
                  <a:solidFill>
                    <a:schemeClr val="bg1"/>
                  </a:solidFill>
                  <a:latin typeface="微软雅黑" pitchFamily="34" charset="-122"/>
                  <a:ea typeface="微软雅黑" pitchFamily="34" charset="-122"/>
                </a:rPr>
                <a:t>谁来做</a:t>
              </a:r>
            </a:p>
          </p:txBody>
        </p:sp>
        <p:sp>
          <p:nvSpPr>
            <p:cNvPr id="24" name="矩形​​ 9"/>
            <p:cNvSpPr/>
            <p:nvPr/>
          </p:nvSpPr>
          <p:spPr>
            <a:xfrm>
              <a:off x="1489689" y="1634665"/>
              <a:ext cx="2244690" cy="269807"/>
            </a:xfrm>
            <a:prstGeom prst="rect">
              <a:avLst/>
            </a:prstGeom>
            <a:solidFill>
              <a:schemeClr val="accent6"/>
            </a:solidFill>
            <a:ln w="571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zh-CN" altLang="en-US" b="1" dirty="0" smtClean="0">
                  <a:latin typeface="微软雅黑" pitchFamily="34" charset="-122"/>
                  <a:ea typeface="微软雅黑" pitchFamily="34" charset="-122"/>
                </a:rPr>
                <a:t>工作</a:t>
              </a:r>
              <a:r>
                <a:rPr lang="zh-CN" altLang="en-US" b="1" dirty="0">
                  <a:latin typeface="微软雅黑" pitchFamily="34" charset="-122"/>
                  <a:ea typeface="微软雅黑" pitchFamily="34" charset="-122"/>
                </a:rPr>
                <a:t>网络与管理职责</a:t>
              </a:r>
            </a:p>
          </p:txBody>
        </p:sp>
        <p:grpSp>
          <p:nvGrpSpPr>
            <p:cNvPr id="25" name="Group 30"/>
            <p:cNvGrpSpPr>
              <a:grpSpLocks/>
            </p:cNvGrpSpPr>
            <p:nvPr/>
          </p:nvGrpSpPr>
          <p:grpSpPr bwMode="auto">
            <a:xfrm>
              <a:off x="6411662" y="1904764"/>
              <a:ext cx="498725" cy="457415"/>
              <a:chOff x="3422" y="1347"/>
              <a:chExt cx="330" cy="313"/>
            </a:xfrm>
          </p:grpSpPr>
          <p:sp>
            <p:nvSpPr>
              <p:cNvPr id="26" name="AutoShape 31"/>
              <p:cNvSpPr>
                <a:spLocks noChangeArrowheads="1"/>
              </p:cNvSpPr>
              <p:nvPr/>
            </p:nvSpPr>
            <p:spPr bwMode="gray">
              <a:xfrm>
                <a:off x="3422" y="1411"/>
                <a:ext cx="330" cy="249"/>
              </a:xfrm>
              <a:prstGeom prst="roundRect">
                <a:avLst>
                  <a:gd name="adj" fmla="val 16667"/>
                </a:avLst>
              </a:prstGeom>
              <a:solidFill>
                <a:schemeClr val="bg1">
                  <a:alpha val="61176"/>
                </a:schemeClr>
              </a:solidFill>
              <a:ln w="25400" algn="ctr">
                <a:solidFill>
                  <a:srgbClr val="FFFFFF">
                    <a:alpha val="87057"/>
                  </a:srgbClr>
                </a:solidFill>
                <a:round/>
                <a:headEnd/>
                <a:tailEnd/>
              </a:ln>
            </p:spPr>
            <p:txBody>
              <a:bodyPr wrap="none" anchor="ctr"/>
              <a:lstStyle/>
              <a:p>
                <a:endParaRPr lang="zh-CN" altLang="zh-CN"/>
              </a:p>
            </p:txBody>
          </p:sp>
          <p:sp>
            <p:nvSpPr>
              <p:cNvPr id="27" name="AutoShape 32"/>
              <p:cNvSpPr>
                <a:spLocks noChangeArrowheads="1"/>
              </p:cNvSpPr>
              <p:nvPr/>
            </p:nvSpPr>
            <p:spPr bwMode="gray">
              <a:xfrm>
                <a:off x="3522" y="1347"/>
                <a:ext cx="122" cy="113"/>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7646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lnTo>
                      <a:pt x="5400" y="10800"/>
                    </a:lnTo>
                    <a:close/>
                  </a:path>
                </a:pathLst>
              </a:custGeom>
              <a:solidFill>
                <a:schemeClr val="bg1">
                  <a:alpha val="50195"/>
                </a:schemeClr>
              </a:solidFill>
              <a:ln w="25400" algn="ctr">
                <a:solidFill>
                  <a:srgbClr val="FFFFFF"/>
                </a:solidFill>
                <a:miter lim="800000"/>
                <a:headEnd/>
                <a:tailEnd/>
              </a:ln>
            </p:spPr>
            <p:txBody>
              <a:bodyPr wrap="none" anchor="ctr"/>
              <a:lstStyle/>
              <a:p>
                <a:endParaRPr lang="zh-CN" altLang="en-US"/>
              </a:p>
            </p:txBody>
          </p:sp>
        </p:grpSp>
      </p:grpSp>
      <p:grpSp>
        <p:nvGrpSpPr>
          <p:cNvPr id="30" name="组合 42"/>
          <p:cNvGrpSpPr>
            <a:grpSpLocks/>
          </p:cNvGrpSpPr>
          <p:nvPr/>
        </p:nvGrpSpPr>
        <p:grpSpPr bwMode="auto">
          <a:xfrm>
            <a:off x="1589738" y="2209428"/>
            <a:ext cx="5986462" cy="1909763"/>
            <a:chOff x="2299244" y="2864248"/>
            <a:chExt cx="5986278" cy="1909283"/>
          </a:xfrm>
        </p:grpSpPr>
        <p:cxnSp>
          <p:nvCxnSpPr>
            <p:cNvPr id="31" name="直接连接符​​ 10"/>
            <p:cNvCxnSpPr/>
            <p:nvPr/>
          </p:nvCxnSpPr>
          <p:spPr>
            <a:xfrm>
              <a:off x="2412301" y="3322922"/>
              <a:ext cx="4227035" cy="20632"/>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grpSp>
          <p:nvGrpSpPr>
            <p:cNvPr id="32" name="组合 11"/>
            <p:cNvGrpSpPr>
              <a:grpSpLocks/>
            </p:cNvGrpSpPr>
            <p:nvPr/>
          </p:nvGrpSpPr>
          <p:grpSpPr bwMode="auto">
            <a:xfrm rot="-5400000">
              <a:off x="6507787" y="2995796"/>
              <a:ext cx="1909283" cy="1646187"/>
              <a:chOff x="2447765" y="1124448"/>
              <a:chExt cx="2232248" cy="1924648"/>
            </a:xfrm>
          </p:grpSpPr>
          <p:sp>
            <p:nvSpPr>
              <p:cNvPr id="42" name="六边形 41"/>
              <p:cNvSpPr/>
              <p:nvPr/>
            </p:nvSpPr>
            <p:spPr>
              <a:xfrm>
                <a:off x="2447765" y="1124448"/>
                <a:ext cx="2232248" cy="1924648"/>
              </a:xfrm>
              <a:prstGeom prst="hexagon">
                <a:avLst>
                  <a:gd name="adj" fmla="val 28044"/>
                  <a:gd name="vf" fmla="val 115470"/>
                </a:avLst>
              </a:prstGeom>
              <a:gradFill flip="none" rotWithShape="1">
                <a:gsLst>
                  <a:gs pos="0">
                    <a:schemeClr val="accent4">
                      <a:lumMod val="40000"/>
                      <a:lumOff val="60000"/>
                    </a:schemeClr>
                  </a:gs>
                  <a:gs pos="100000">
                    <a:schemeClr val="accent4">
                      <a:lumMod val="40000"/>
                      <a:lumOff val="60000"/>
                    </a:schemeClr>
                  </a:gs>
                </a:gsLst>
                <a:lin ang="18900000" scaled="1"/>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43" name="椭圆​​ 38"/>
              <p:cNvSpPr/>
              <p:nvPr/>
            </p:nvSpPr>
            <p:spPr>
              <a:xfrm>
                <a:off x="2696411" y="1220958"/>
                <a:ext cx="1734956" cy="1731626"/>
              </a:xfrm>
              <a:prstGeom prst="ellipse">
                <a:avLst/>
              </a:prstGeom>
              <a:solidFill>
                <a:schemeClr val="accent4"/>
              </a:solidFill>
              <a:ln w="38100">
                <a:solidFill>
                  <a:schemeClr val="bg1"/>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p>
            </p:txBody>
          </p:sp>
        </p:grpSp>
        <p:sp>
          <p:nvSpPr>
            <p:cNvPr id="33" name="TextBox 12"/>
            <p:cNvSpPr txBox="1">
              <a:spLocks noChangeArrowheads="1"/>
            </p:cNvSpPr>
            <p:nvPr/>
          </p:nvSpPr>
          <p:spPr bwMode="auto">
            <a:xfrm>
              <a:off x="6688122" y="3878249"/>
              <a:ext cx="1569613" cy="369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宋体" charset="-122"/>
                </a:defRPr>
              </a:lvl1pPr>
              <a:lvl2pPr marL="742950" indent="-285750">
                <a:defRPr>
                  <a:solidFill>
                    <a:schemeClr val="tx1"/>
                  </a:solidFill>
                  <a:latin typeface="Arial" charset="0"/>
                  <a:ea typeface="宋体" charset="-122"/>
                </a:defRPr>
              </a:lvl2pPr>
              <a:lvl3pPr marL="1143000" indent="-228600">
                <a:defRPr>
                  <a:solidFill>
                    <a:schemeClr val="tx1"/>
                  </a:solidFill>
                  <a:latin typeface="Arial" charset="0"/>
                  <a:ea typeface="宋体" charset="-122"/>
                </a:defRPr>
              </a:lvl3pPr>
              <a:lvl4pPr marL="1600200" indent="-228600">
                <a:defRPr>
                  <a:solidFill>
                    <a:schemeClr val="tx1"/>
                  </a:solidFill>
                  <a:latin typeface="Arial" charset="0"/>
                  <a:ea typeface="宋体" charset="-122"/>
                </a:defRPr>
              </a:lvl4pPr>
              <a:lvl5pPr marL="2057400" indent="-228600">
                <a:defRPr>
                  <a:solidFill>
                    <a:schemeClr val="tx1"/>
                  </a:solidFill>
                  <a:latin typeface="Arial" charset="0"/>
                  <a:ea typeface="宋体" charset="-122"/>
                </a:defRPr>
              </a:lvl5pPr>
              <a:lvl6pPr marL="2514600" indent="-228600" fontAlgn="base">
                <a:spcBef>
                  <a:spcPct val="0"/>
                </a:spcBef>
                <a:spcAft>
                  <a:spcPct val="0"/>
                </a:spcAft>
                <a:defRPr>
                  <a:solidFill>
                    <a:schemeClr val="tx1"/>
                  </a:solidFill>
                  <a:latin typeface="Arial" charset="0"/>
                  <a:ea typeface="宋体" charset="-122"/>
                </a:defRPr>
              </a:lvl6pPr>
              <a:lvl7pPr marL="2971800" indent="-228600" fontAlgn="base">
                <a:spcBef>
                  <a:spcPct val="0"/>
                </a:spcBef>
                <a:spcAft>
                  <a:spcPct val="0"/>
                </a:spcAft>
                <a:defRPr>
                  <a:solidFill>
                    <a:schemeClr val="tx1"/>
                  </a:solidFill>
                  <a:latin typeface="Arial" charset="0"/>
                  <a:ea typeface="宋体" charset="-122"/>
                </a:defRPr>
              </a:lvl7pPr>
              <a:lvl8pPr marL="3429000" indent="-228600" fontAlgn="base">
                <a:spcBef>
                  <a:spcPct val="0"/>
                </a:spcBef>
                <a:spcAft>
                  <a:spcPct val="0"/>
                </a:spcAft>
                <a:defRPr>
                  <a:solidFill>
                    <a:schemeClr val="tx1"/>
                  </a:solidFill>
                  <a:latin typeface="Arial" charset="0"/>
                  <a:ea typeface="宋体" charset="-122"/>
                </a:defRPr>
              </a:lvl8pPr>
              <a:lvl9pPr marL="3886200" indent="-228600" fontAlgn="base">
                <a:spcBef>
                  <a:spcPct val="0"/>
                </a:spcBef>
                <a:spcAft>
                  <a:spcPct val="0"/>
                </a:spcAft>
                <a:defRPr>
                  <a:solidFill>
                    <a:schemeClr val="tx1"/>
                  </a:solidFill>
                  <a:latin typeface="Arial" charset="0"/>
                  <a:ea typeface="宋体" charset="-122"/>
                </a:defRPr>
              </a:lvl9pPr>
            </a:lstStyle>
            <a:p>
              <a:pPr algn="ctr"/>
              <a:r>
                <a:rPr lang="zh-CN" altLang="en-US" b="1" dirty="0">
                  <a:solidFill>
                    <a:schemeClr val="bg1"/>
                  </a:solidFill>
                  <a:latin typeface="微软雅黑" pitchFamily="34" charset="-122"/>
                  <a:ea typeface="微软雅黑" pitchFamily="34" charset="-122"/>
                </a:rPr>
                <a:t>收什么怎么收</a:t>
              </a:r>
            </a:p>
          </p:txBody>
        </p:sp>
        <p:sp>
          <p:nvSpPr>
            <p:cNvPr id="34" name="矩形​​ 13"/>
            <p:cNvSpPr/>
            <p:nvPr/>
          </p:nvSpPr>
          <p:spPr>
            <a:xfrm>
              <a:off x="2299244" y="3076920"/>
              <a:ext cx="2231956" cy="269807"/>
            </a:xfrm>
            <a:prstGeom prst="rect">
              <a:avLst/>
            </a:prstGeom>
            <a:solidFill>
              <a:schemeClr val="accent4"/>
            </a:solidFill>
            <a:ln w="571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zh-CN" altLang="en-US" sz="1600" dirty="0">
                  <a:latin typeface="微软雅黑" pitchFamily="34" charset="-122"/>
                  <a:ea typeface="微软雅黑" pitchFamily="34" charset="-122"/>
                </a:rPr>
                <a:t>归档文件材料的收集</a:t>
              </a:r>
            </a:p>
          </p:txBody>
        </p:sp>
        <p:sp>
          <p:nvSpPr>
            <p:cNvPr id="35" name="Oval 15"/>
            <p:cNvSpPr>
              <a:spLocks noChangeArrowheads="1"/>
            </p:cNvSpPr>
            <p:nvPr/>
          </p:nvSpPr>
          <p:spPr bwMode="gray">
            <a:xfrm>
              <a:off x="7221185" y="3292420"/>
              <a:ext cx="509566" cy="493940"/>
            </a:xfrm>
            <a:prstGeom prst="ellipse">
              <a:avLst/>
            </a:prstGeom>
            <a:solidFill>
              <a:schemeClr val="bg1">
                <a:alpha val="47842"/>
              </a:schemeClr>
            </a:solidFill>
            <a:ln w="25400" algn="ctr">
              <a:solidFill>
                <a:srgbClr val="FFFFFF">
                  <a:alpha val="78038"/>
                </a:srgbClr>
              </a:solidFill>
              <a:round/>
              <a:headEnd/>
              <a:tailEnd/>
            </a:ln>
          </p:spPr>
          <p:txBody>
            <a:bodyPr wrap="none" anchor="ctr"/>
            <a:lstStyle/>
            <a:p>
              <a:endParaRPr lang="zh-CN" altLang="zh-CN"/>
            </a:p>
          </p:txBody>
        </p:sp>
        <p:sp>
          <p:nvSpPr>
            <p:cNvPr id="36" name="Line 16"/>
            <p:cNvSpPr>
              <a:spLocks noChangeShapeType="1"/>
            </p:cNvSpPr>
            <p:nvPr/>
          </p:nvSpPr>
          <p:spPr bwMode="gray">
            <a:xfrm>
              <a:off x="7477713" y="3292420"/>
              <a:ext cx="0" cy="490557"/>
            </a:xfrm>
            <a:prstGeom prst="line">
              <a:avLst/>
            </a:prstGeom>
            <a:noFill/>
            <a:ln w="25400">
              <a:solidFill>
                <a:srgbClr val="FFFFFF">
                  <a:alpha val="78038"/>
                </a:srgbClr>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7" name="Line 17"/>
            <p:cNvSpPr>
              <a:spLocks noChangeShapeType="1"/>
            </p:cNvSpPr>
            <p:nvPr/>
          </p:nvSpPr>
          <p:spPr bwMode="gray">
            <a:xfrm>
              <a:off x="7221185" y="3537698"/>
              <a:ext cx="509566" cy="0"/>
            </a:xfrm>
            <a:prstGeom prst="line">
              <a:avLst/>
            </a:prstGeom>
            <a:noFill/>
            <a:ln w="25400">
              <a:solidFill>
                <a:srgbClr val="FFFFFF">
                  <a:alpha val="78038"/>
                </a:srgbClr>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8" name="Freeform 18"/>
            <p:cNvSpPr>
              <a:spLocks/>
            </p:cNvSpPr>
            <p:nvPr/>
          </p:nvSpPr>
          <p:spPr bwMode="gray">
            <a:xfrm>
              <a:off x="7512033" y="3295803"/>
              <a:ext cx="105869" cy="487174"/>
            </a:xfrm>
            <a:custGeom>
              <a:avLst/>
              <a:gdLst>
                <a:gd name="T0" fmla="*/ 0 w 182"/>
                <a:gd name="T1" fmla="*/ 0 h 864"/>
                <a:gd name="T2" fmla="*/ 105869 w 182"/>
                <a:gd name="T3" fmla="*/ 245279 h 864"/>
                <a:gd name="T4" fmla="*/ 3490 w 182"/>
                <a:gd name="T5" fmla="*/ 487174 h 864"/>
                <a:gd name="T6" fmla="*/ 0 60000 65536"/>
                <a:gd name="T7" fmla="*/ 0 60000 65536"/>
                <a:gd name="T8" fmla="*/ 0 60000 65536"/>
                <a:gd name="T9" fmla="*/ 0 w 182"/>
                <a:gd name="T10" fmla="*/ 0 h 864"/>
                <a:gd name="T11" fmla="*/ 182 w 182"/>
                <a:gd name="T12" fmla="*/ 864 h 864"/>
              </a:gdLst>
              <a:ahLst/>
              <a:cxnLst>
                <a:cxn ang="T6">
                  <a:pos x="T0" y="T1"/>
                </a:cxn>
                <a:cxn ang="T7">
                  <a:pos x="T2" y="T3"/>
                </a:cxn>
                <a:cxn ang="T8">
                  <a:pos x="T4" y="T5"/>
                </a:cxn>
              </a:cxnLst>
              <a:rect l="T9" t="T10" r="T11" b="T12"/>
              <a:pathLst>
                <a:path w="182" h="864">
                  <a:moveTo>
                    <a:pt x="0" y="0"/>
                  </a:moveTo>
                  <a:cubicBezTo>
                    <a:pt x="59" y="89"/>
                    <a:pt x="182" y="177"/>
                    <a:pt x="182" y="435"/>
                  </a:cubicBezTo>
                  <a:cubicBezTo>
                    <a:pt x="182" y="693"/>
                    <a:pt x="70" y="800"/>
                    <a:pt x="6" y="864"/>
                  </a:cubicBezTo>
                </a:path>
              </a:pathLst>
            </a:custGeom>
            <a:noFill/>
            <a:ln w="25400">
              <a:solidFill>
                <a:srgbClr val="FFFFFF">
                  <a:alpha val="78038"/>
                </a:srgbClr>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39" name="Freeform 19"/>
            <p:cNvSpPr>
              <a:spLocks/>
            </p:cNvSpPr>
            <p:nvPr/>
          </p:nvSpPr>
          <p:spPr bwMode="gray">
            <a:xfrm>
              <a:off x="7339269" y="3299186"/>
              <a:ext cx="114594" cy="490557"/>
            </a:xfrm>
            <a:custGeom>
              <a:avLst/>
              <a:gdLst>
                <a:gd name="T0" fmla="*/ 97143 w 197"/>
                <a:gd name="T1" fmla="*/ 0 h 870"/>
                <a:gd name="T2" fmla="*/ 0 w 197"/>
                <a:gd name="T3" fmla="*/ 245842 h 870"/>
                <a:gd name="T4" fmla="*/ 114594 w 197"/>
                <a:gd name="T5" fmla="*/ 490557 h 870"/>
                <a:gd name="T6" fmla="*/ 0 60000 65536"/>
                <a:gd name="T7" fmla="*/ 0 60000 65536"/>
                <a:gd name="T8" fmla="*/ 0 60000 65536"/>
                <a:gd name="T9" fmla="*/ 0 w 197"/>
                <a:gd name="T10" fmla="*/ 0 h 870"/>
                <a:gd name="T11" fmla="*/ 197 w 197"/>
                <a:gd name="T12" fmla="*/ 870 h 870"/>
              </a:gdLst>
              <a:ahLst/>
              <a:cxnLst>
                <a:cxn ang="T6">
                  <a:pos x="T0" y="T1"/>
                </a:cxn>
                <a:cxn ang="T7">
                  <a:pos x="T2" y="T3"/>
                </a:cxn>
                <a:cxn ang="T8">
                  <a:pos x="T4" y="T5"/>
                </a:cxn>
              </a:cxnLst>
              <a:rect l="T9" t="T10" r="T11" b="T12"/>
              <a:pathLst>
                <a:path w="197" h="870">
                  <a:moveTo>
                    <a:pt x="167" y="0"/>
                  </a:moveTo>
                  <a:cubicBezTo>
                    <a:pt x="117" y="64"/>
                    <a:pt x="0" y="178"/>
                    <a:pt x="0" y="436"/>
                  </a:cubicBezTo>
                  <a:cubicBezTo>
                    <a:pt x="0" y="694"/>
                    <a:pt x="124" y="769"/>
                    <a:pt x="197" y="870"/>
                  </a:cubicBezTo>
                </a:path>
              </a:pathLst>
            </a:custGeom>
            <a:noFill/>
            <a:ln w="25400">
              <a:solidFill>
                <a:srgbClr val="FFFFFF">
                  <a:alpha val="78038"/>
                </a:srgbClr>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40" name="Freeform 20"/>
            <p:cNvSpPr>
              <a:spLocks/>
            </p:cNvSpPr>
            <p:nvPr/>
          </p:nvSpPr>
          <p:spPr bwMode="gray">
            <a:xfrm rot="5400000">
              <a:off x="7436848" y="3490713"/>
              <a:ext cx="64280" cy="379848"/>
            </a:xfrm>
            <a:custGeom>
              <a:avLst/>
              <a:gdLst>
                <a:gd name="T0" fmla="*/ 10441 w 197"/>
                <a:gd name="T1" fmla="*/ 0 h 870"/>
                <a:gd name="T2" fmla="*/ 0 w 197"/>
                <a:gd name="T3" fmla="*/ 80336 h 870"/>
                <a:gd name="T4" fmla="*/ 12399 w 197"/>
                <a:gd name="T5" fmla="*/ 160671 h 870"/>
                <a:gd name="T6" fmla="*/ 0 60000 65536"/>
                <a:gd name="T7" fmla="*/ 0 60000 65536"/>
                <a:gd name="T8" fmla="*/ 0 60000 65536"/>
                <a:gd name="T9" fmla="*/ 0 w 197"/>
                <a:gd name="T10" fmla="*/ 0 h 870"/>
                <a:gd name="T11" fmla="*/ 197 w 197"/>
                <a:gd name="T12" fmla="*/ 870 h 870"/>
              </a:gdLst>
              <a:ahLst/>
              <a:cxnLst>
                <a:cxn ang="T6">
                  <a:pos x="T0" y="T1"/>
                </a:cxn>
                <a:cxn ang="T7">
                  <a:pos x="T2" y="T3"/>
                </a:cxn>
                <a:cxn ang="T8">
                  <a:pos x="T4" y="T5"/>
                </a:cxn>
              </a:cxnLst>
              <a:rect l="T9" t="T10" r="T11" b="T12"/>
              <a:pathLst>
                <a:path w="197" h="870">
                  <a:moveTo>
                    <a:pt x="167" y="0"/>
                  </a:moveTo>
                  <a:cubicBezTo>
                    <a:pt x="117" y="64"/>
                    <a:pt x="0" y="178"/>
                    <a:pt x="0" y="436"/>
                  </a:cubicBezTo>
                  <a:cubicBezTo>
                    <a:pt x="0" y="694"/>
                    <a:pt x="124" y="769"/>
                    <a:pt x="197" y="870"/>
                  </a:cubicBezTo>
                </a:path>
              </a:pathLst>
            </a:custGeom>
            <a:noFill/>
            <a:ln w="25400">
              <a:solidFill>
                <a:srgbClr val="FFFFFF">
                  <a:alpha val="78038"/>
                </a:srgbClr>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41" name="Freeform 21"/>
            <p:cNvSpPr>
              <a:spLocks/>
            </p:cNvSpPr>
            <p:nvPr/>
          </p:nvSpPr>
          <p:spPr bwMode="gray">
            <a:xfrm rot="16200000" flipV="1">
              <a:off x="7441501" y="3207092"/>
              <a:ext cx="64280" cy="379848"/>
            </a:xfrm>
            <a:custGeom>
              <a:avLst/>
              <a:gdLst>
                <a:gd name="T0" fmla="*/ 10441 w 197"/>
                <a:gd name="T1" fmla="*/ 0 h 870"/>
                <a:gd name="T2" fmla="*/ 0 w 197"/>
                <a:gd name="T3" fmla="*/ 80336 h 870"/>
                <a:gd name="T4" fmla="*/ 12399 w 197"/>
                <a:gd name="T5" fmla="*/ 160671 h 870"/>
                <a:gd name="T6" fmla="*/ 0 60000 65536"/>
                <a:gd name="T7" fmla="*/ 0 60000 65536"/>
                <a:gd name="T8" fmla="*/ 0 60000 65536"/>
                <a:gd name="T9" fmla="*/ 0 w 197"/>
                <a:gd name="T10" fmla="*/ 0 h 870"/>
                <a:gd name="T11" fmla="*/ 197 w 197"/>
                <a:gd name="T12" fmla="*/ 870 h 870"/>
              </a:gdLst>
              <a:ahLst/>
              <a:cxnLst>
                <a:cxn ang="T6">
                  <a:pos x="T0" y="T1"/>
                </a:cxn>
                <a:cxn ang="T7">
                  <a:pos x="T2" y="T3"/>
                </a:cxn>
                <a:cxn ang="T8">
                  <a:pos x="T4" y="T5"/>
                </a:cxn>
              </a:cxnLst>
              <a:rect l="T9" t="T10" r="T11" b="T12"/>
              <a:pathLst>
                <a:path w="197" h="870">
                  <a:moveTo>
                    <a:pt x="167" y="0"/>
                  </a:moveTo>
                  <a:cubicBezTo>
                    <a:pt x="117" y="64"/>
                    <a:pt x="0" y="178"/>
                    <a:pt x="0" y="436"/>
                  </a:cubicBezTo>
                  <a:cubicBezTo>
                    <a:pt x="0" y="694"/>
                    <a:pt x="124" y="769"/>
                    <a:pt x="197" y="870"/>
                  </a:cubicBezTo>
                </a:path>
              </a:pathLst>
            </a:custGeom>
            <a:noFill/>
            <a:ln w="25400">
              <a:solidFill>
                <a:srgbClr val="FFFFFF">
                  <a:alpha val="78038"/>
                </a:srgbClr>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grpSp>
      <p:grpSp>
        <p:nvGrpSpPr>
          <p:cNvPr id="44" name="组合 43"/>
          <p:cNvGrpSpPr>
            <a:grpSpLocks/>
          </p:cNvGrpSpPr>
          <p:nvPr/>
        </p:nvGrpSpPr>
        <p:grpSpPr bwMode="auto">
          <a:xfrm>
            <a:off x="780113" y="3684574"/>
            <a:ext cx="5986462" cy="1909763"/>
            <a:chOff x="1489689" y="4311379"/>
            <a:chExt cx="5986278" cy="1909283"/>
          </a:xfrm>
        </p:grpSpPr>
        <p:cxnSp>
          <p:nvCxnSpPr>
            <p:cNvPr id="45" name="直接连接符​​ 14"/>
            <p:cNvCxnSpPr/>
            <p:nvPr/>
          </p:nvCxnSpPr>
          <p:spPr>
            <a:xfrm flipV="1">
              <a:off x="2785049" y="4802556"/>
              <a:ext cx="3044731" cy="3174"/>
            </a:xfrm>
            <a:prstGeom prst="line">
              <a:avLst/>
            </a:prstGeom>
            <a:ln w="57150">
              <a:solidFill>
                <a:schemeClr val="accent3"/>
              </a:solidFill>
            </a:ln>
          </p:spPr>
          <p:style>
            <a:lnRef idx="1">
              <a:schemeClr val="accent1"/>
            </a:lnRef>
            <a:fillRef idx="0">
              <a:schemeClr val="accent1"/>
            </a:fillRef>
            <a:effectRef idx="0">
              <a:schemeClr val="accent1"/>
            </a:effectRef>
            <a:fontRef idx="minor">
              <a:schemeClr val="tx1"/>
            </a:fontRef>
          </p:style>
        </p:cxnSp>
        <p:grpSp>
          <p:nvGrpSpPr>
            <p:cNvPr id="46" name="组合 15"/>
            <p:cNvGrpSpPr>
              <a:grpSpLocks/>
            </p:cNvGrpSpPr>
            <p:nvPr/>
          </p:nvGrpSpPr>
          <p:grpSpPr bwMode="auto">
            <a:xfrm rot="-5400000">
              <a:off x="5698232" y="4442927"/>
              <a:ext cx="1909283" cy="1646187"/>
              <a:chOff x="2447765" y="1124448"/>
              <a:chExt cx="2232248" cy="1924648"/>
            </a:xfrm>
          </p:grpSpPr>
          <p:sp>
            <p:nvSpPr>
              <p:cNvPr id="56" name="六边形 55"/>
              <p:cNvSpPr/>
              <p:nvPr/>
            </p:nvSpPr>
            <p:spPr>
              <a:xfrm>
                <a:off x="2447765" y="1124448"/>
                <a:ext cx="2232248" cy="1924648"/>
              </a:xfrm>
              <a:prstGeom prst="hexagon">
                <a:avLst>
                  <a:gd name="adj" fmla="val 28044"/>
                  <a:gd name="vf" fmla="val 115470"/>
                </a:avLst>
              </a:prstGeom>
              <a:gradFill flip="none" rotWithShape="1">
                <a:gsLst>
                  <a:gs pos="0">
                    <a:schemeClr val="accent3">
                      <a:lumMod val="20000"/>
                      <a:lumOff val="80000"/>
                    </a:schemeClr>
                  </a:gs>
                  <a:gs pos="100000">
                    <a:schemeClr val="accent3">
                      <a:lumMod val="60000"/>
                      <a:lumOff val="40000"/>
                    </a:schemeClr>
                  </a:gs>
                </a:gsLst>
                <a:lin ang="10800000" scaled="1"/>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57" name="椭圆​​ 36"/>
              <p:cNvSpPr/>
              <p:nvPr/>
            </p:nvSpPr>
            <p:spPr>
              <a:xfrm>
                <a:off x="2696411" y="1220958"/>
                <a:ext cx="1734956" cy="1731626"/>
              </a:xfrm>
              <a:prstGeom prst="ellipse">
                <a:avLst/>
              </a:prstGeom>
              <a:solidFill>
                <a:schemeClr val="accent3"/>
              </a:solidFill>
              <a:ln w="38100">
                <a:solidFill>
                  <a:schemeClr val="bg1"/>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p>
            </p:txBody>
          </p:sp>
        </p:grpSp>
        <p:sp>
          <p:nvSpPr>
            <p:cNvPr id="47" name="TextBox 16"/>
            <p:cNvSpPr txBox="1">
              <a:spLocks noChangeArrowheads="1"/>
            </p:cNvSpPr>
            <p:nvPr/>
          </p:nvSpPr>
          <p:spPr bwMode="auto">
            <a:xfrm>
              <a:off x="5842943" y="5313508"/>
              <a:ext cx="1569613" cy="369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宋体" charset="-122"/>
                </a:defRPr>
              </a:lvl1pPr>
              <a:lvl2pPr marL="742950" indent="-285750">
                <a:defRPr>
                  <a:solidFill>
                    <a:schemeClr val="tx1"/>
                  </a:solidFill>
                  <a:latin typeface="Arial" charset="0"/>
                  <a:ea typeface="宋体" charset="-122"/>
                </a:defRPr>
              </a:lvl2pPr>
              <a:lvl3pPr marL="1143000" indent="-228600">
                <a:defRPr>
                  <a:solidFill>
                    <a:schemeClr val="tx1"/>
                  </a:solidFill>
                  <a:latin typeface="Arial" charset="0"/>
                  <a:ea typeface="宋体" charset="-122"/>
                </a:defRPr>
              </a:lvl3pPr>
              <a:lvl4pPr marL="1600200" indent="-228600">
                <a:defRPr>
                  <a:solidFill>
                    <a:schemeClr val="tx1"/>
                  </a:solidFill>
                  <a:latin typeface="Arial" charset="0"/>
                  <a:ea typeface="宋体" charset="-122"/>
                </a:defRPr>
              </a:lvl4pPr>
              <a:lvl5pPr marL="2057400" indent="-228600">
                <a:defRPr>
                  <a:solidFill>
                    <a:schemeClr val="tx1"/>
                  </a:solidFill>
                  <a:latin typeface="Arial" charset="0"/>
                  <a:ea typeface="宋体" charset="-122"/>
                </a:defRPr>
              </a:lvl5pPr>
              <a:lvl6pPr marL="2514600" indent="-228600" fontAlgn="base">
                <a:spcBef>
                  <a:spcPct val="0"/>
                </a:spcBef>
                <a:spcAft>
                  <a:spcPct val="0"/>
                </a:spcAft>
                <a:defRPr>
                  <a:solidFill>
                    <a:schemeClr val="tx1"/>
                  </a:solidFill>
                  <a:latin typeface="Arial" charset="0"/>
                  <a:ea typeface="宋体" charset="-122"/>
                </a:defRPr>
              </a:lvl6pPr>
              <a:lvl7pPr marL="2971800" indent="-228600" fontAlgn="base">
                <a:spcBef>
                  <a:spcPct val="0"/>
                </a:spcBef>
                <a:spcAft>
                  <a:spcPct val="0"/>
                </a:spcAft>
                <a:defRPr>
                  <a:solidFill>
                    <a:schemeClr val="tx1"/>
                  </a:solidFill>
                  <a:latin typeface="Arial" charset="0"/>
                  <a:ea typeface="宋体" charset="-122"/>
                </a:defRPr>
              </a:lvl7pPr>
              <a:lvl8pPr marL="3429000" indent="-228600" fontAlgn="base">
                <a:spcBef>
                  <a:spcPct val="0"/>
                </a:spcBef>
                <a:spcAft>
                  <a:spcPct val="0"/>
                </a:spcAft>
                <a:defRPr>
                  <a:solidFill>
                    <a:schemeClr val="tx1"/>
                  </a:solidFill>
                  <a:latin typeface="Arial" charset="0"/>
                  <a:ea typeface="宋体" charset="-122"/>
                </a:defRPr>
              </a:lvl8pPr>
              <a:lvl9pPr marL="3886200" indent="-228600" fontAlgn="base">
                <a:spcBef>
                  <a:spcPct val="0"/>
                </a:spcBef>
                <a:spcAft>
                  <a:spcPct val="0"/>
                </a:spcAft>
                <a:defRPr>
                  <a:solidFill>
                    <a:schemeClr val="tx1"/>
                  </a:solidFill>
                  <a:latin typeface="Arial" charset="0"/>
                  <a:ea typeface="宋体" charset="-122"/>
                </a:defRPr>
              </a:lvl9pPr>
            </a:lstStyle>
            <a:p>
              <a:pPr algn="ctr"/>
              <a:r>
                <a:rPr lang="zh-CN" altLang="en-US" b="1" dirty="0">
                  <a:solidFill>
                    <a:schemeClr val="bg1"/>
                  </a:solidFill>
                  <a:latin typeface="微软雅黑" pitchFamily="34" charset="-122"/>
                  <a:ea typeface="微软雅黑" pitchFamily="34" charset="-122"/>
                </a:rPr>
                <a:t>如何规范整理</a:t>
              </a:r>
            </a:p>
          </p:txBody>
        </p:sp>
        <p:sp>
          <p:nvSpPr>
            <p:cNvPr id="48" name="矩形​​ 17"/>
            <p:cNvSpPr/>
            <p:nvPr/>
          </p:nvSpPr>
          <p:spPr>
            <a:xfrm>
              <a:off x="1489689" y="4524051"/>
              <a:ext cx="2423661" cy="269807"/>
            </a:xfrm>
            <a:prstGeom prst="rect">
              <a:avLst/>
            </a:prstGeom>
            <a:solidFill>
              <a:schemeClr val="accent3"/>
            </a:solidFill>
            <a:ln w="571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zh-CN" altLang="en-US" sz="1600" dirty="0" smtClean="0">
                  <a:latin typeface="微软雅黑" pitchFamily="34" charset="-122"/>
                  <a:ea typeface="微软雅黑" pitchFamily="34" charset="-122"/>
                </a:rPr>
                <a:t>特殊载体文件材料</a:t>
              </a:r>
              <a:r>
                <a:rPr lang="zh-CN" altLang="en-US" sz="1600" dirty="0">
                  <a:latin typeface="微软雅黑" pitchFamily="34" charset="-122"/>
                  <a:ea typeface="微软雅黑" pitchFamily="34" charset="-122"/>
                </a:rPr>
                <a:t>的整理</a:t>
              </a:r>
            </a:p>
          </p:txBody>
        </p:sp>
        <p:grpSp>
          <p:nvGrpSpPr>
            <p:cNvPr id="49" name="Group 22"/>
            <p:cNvGrpSpPr>
              <a:grpSpLocks/>
            </p:cNvGrpSpPr>
            <p:nvPr/>
          </p:nvGrpSpPr>
          <p:grpSpPr bwMode="auto">
            <a:xfrm>
              <a:off x="6439550" y="4791412"/>
              <a:ext cx="442968" cy="368388"/>
              <a:chOff x="2640" y="3304"/>
              <a:chExt cx="294" cy="252"/>
            </a:xfrm>
          </p:grpSpPr>
          <p:sp>
            <p:nvSpPr>
              <p:cNvPr id="50" name="AutoShape 23"/>
              <p:cNvSpPr>
                <a:spLocks noChangeArrowheads="1"/>
              </p:cNvSpPr>
              <p:nvPr/>
            </p:nvSpPr>
            <p:spPr bwMode="gray">
              <a:xfrm>
                <a:off x="2700" y="3304"/>
                <a:ext cx="176" cy="176"/>
              </a:xfrm>
              <a:prstGeom prst="roundRect">
                <a:avLst>
                  <a:gd name="adj" fmla="val 6250"/>
                </a:avLst>
              </a:prstGeom>
              <a:solidFill>
                <a:schemeClr val="bg1">
                  <a:alpha val="50195"/>
                </a:schemeClr>
              </a:solidFill>
              <a:ln w="25400" algn="ctr">
                <a:solidFill>
                  <a:srgbClr val="FFFFFF"/>
                </a:solidFill>
                <a:round/>
                <a:headEnd/>
                <a:tailEnd/>
              </a:ln>
            </p:spPr>
            <p:txBody>
              <a:bodyPr wrap="none" anchor="ctr"/>
              <a:lstStyle/>
              <a:p>
                <a:endParaRPr lang="zh-CN" altLang="zh-CN"/>
              </a:p>
            </p:txBody>
          </p:sp>
          <p:sp>
            <p:nvSpPr>
              <p:cNvPr id="51" name="AutoShape 24"/>
              <p:cNvSpPr>
                <a:spLocks noChangeArrowheads="1"/>
              </p:cNvSpPr>
              <p:nvPr/>
            </p:nvSpPr>
            <p:spPr bwMode="gray">
              <a:xfrm>
                <a:off x="2640" y="3478"/>
                <a:ext cx="294" cy="78"/>
              </a:xfrm>
              <a:prstGeom prst="roundRect">
                <a:avLst>
                  <a:gd name="adj" fmla="val 16667"/>
                </a:avLst>
              </a:prstGeom>
              <a:solidFill>
                <a:schemeClr val="bg1">
                  <a:alpha val="50195"/>
                </a:schemeClr>
              </a:solidFill>
              <a:ln w="25400" algn="ctr">
                <a:solidFill>
                  <a:srgbClr val="FFFFFF"/>
                </a:solidFill>
                <a:round/>
                <a:headEnd/>
                <a:tailEnd/>
              </a:ln>
            </p:spPr>
            <p:txBody>
              <a:bodyPr wrap="none" anchor="ctr"/>
              <a:lstStyle/>
              <a:p>
                <a:endParaRPr lang="zh-CN" altLang="zh-CN"/>
              </a:p>
            </p:txBody>
          </p:sp>
          <p:sp>
            <p:nvSpPr>
              <p:cNvPr id="52" name="Line 25"/>
              <p:cNvSpPr>
                <a:spLocks noChangeShapeType="1"/>
              </p:cNvSpPr>
              <p:nvPr/>
            </p:nvSpPr>
            <p:spPr bwMode="gray">
              <a:xfrm flipH="1">
                <a:off x="2847" y="3517"/>
                <a:ext cx="45" cy="0"/>
              </a:xfrm>
              <a:prstGeom prst="line">
                <a:avLst/>
              </a:prstGeom>
              <a:noFill/>
              <a:ln w="25400">
                <a:solidFill>
                  <a:srgbClr val="FFFFFF"/>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53" name="Line 26"/>
              <p:cNvSpPr>
                <a:spLocks noChangeShapeType="1"/>
              </p:cNvSpPr>
              <p:nvPr/>
            </p:nvSpPr>
            <p:spPr bwMode="gray">
              <a:xfrm flipH="1">
                <a:off x="2759" y="3359"/>
                <a:ext cx="73" cy="0"/>
              </a:xfrm>
              <a:prstGeom prst="line">
                <a:avLst/>
              </a:prstGeom>
              <a:noFill/>
              <a:ln w="25400">
                <a:solidFill>
                  <a:srgbClr val="FFFFFF"/>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54" name="Line 27"/>
              <p:cNvSpPr>
                <a:spLocks noChangeShapeType="1"/>
              </p:cNvSpPr>
              <p:nvPr/>
            </p:nvSpPr>
            <p:spPr bwMode="gray">
              <a:xfrm flipH="1">
                <a:off x="2787" y="3385"/>
                <a:ext cx="45" cy="0"/>
              </a:xfrm>
              <a:prstGeom prst="line">
                <a:avLst/>
              </a:prstGeom>
              <a:noFill/>
              <a:ln w="25400">
                <a:solidFill>
                  <a:srgbClr val="FFFFFF"/>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55" name="Line 28"/>
              <p:cNvSpPr>
                <a:spLocks noChangeShapeType="1"/>
              </p:cNvSpPr>
              <p:nvPr/>
            </p:nvSpPr>
            <p:spPr bwMode="gray">
              <a:xfrm flipH="1">
                <a:off x="2800" y="3434"/>
                <a:ext cx="32" cy="0"/>
              </a:xfrm>
              <a:prstGeom prst="line">
                <a:avLst/>
              </a:prstGeom>
              <a:noFill/>
              <a:ln w="25400">
                <a:solidFill>
                  <a:srgbClr val="FFFFFF"/>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grpSp>
      <p:sp>
        <p:nvSpPr>
          <p:cNvPr id="58" name="TextBox 57"/>
          <p:cNvSpPr txBox="1"/>
          <p:nvPr/>
        </p:nvSpPr>
        <p:spPr>
          <a:xfrm>
            <a:off x="714350" y="1390264"/>
            <a:ext cx="3292705" cy="572464"/>
          </a:xfrm>
          <a:prstGeom prst="rect">
            <a:avLst/>
          </a:prstGeom>
          <a:noFill/>
        </p:spPr>
        <p:txBody>
          <a:bodyPr wrap="square" rtlCol="0">
            <a:spAutoFit/>
          </a:bodyPr>
          <a:lstStyle/>
          <a:p>
            <a:pPr marL="171450" indent="-171450">
              <a:lnSpc>
                <a:spcPct val="130000"/>
              </a:lnSpc>
              <a:buFont typeface="Arial" pitchFamily="34" charset="0"/>
              <a:buChar char="•"/>
            </a:pPr>
            <a:r>
              <a:rPr lang="zh-CN" altLang="en-US" sz="1200" dirty="0" smtClean="0">
                <a:solidFill>
                  <a:schemeClr val="tx1">
                    <a:lumMod val="65000"/>
                    <a:lumOff val="35000"/>
                  </a:schemeClr>
                </a:solidFill>
                <a:latin typeface="微软雅黑" pitchFamily="34" charset="-122"/>
                <a:ea typeface="微软雅黑" pitchFamily="34" charset="-122"/>
              </a:rPr>
              <a:t>声像档案预立工作网络图</a:t>
            </a:r>
            <a:r>
              <a:rPr lang="en-US" altLang="zh-CN" sz="1200" dirty="0" smtClean="0">
                <a:solidFill>
                  <a:schemeClr val="tx1">
                    <a:lumMod val="65000"/>
                    <a:lumOff val="35000"/>
                  </a:schemeClr>
                </a:solidFill>
                <a:latin typeface="微软雅黑" pitchFamily="34" charset="-122"/>
                <a:ea typeface="微软雅黑" pitchFamily="34" charset="-122"/>
              </a:rPr>
              <a:t>-</a:t>
            </a:r>
            <a:r>
              <a:rPr lang="zh-CN" altLang="en-US" sz="1200" dirty="0" smtClean="0">
                <a:solidFill>
                  <a:schemeClr val="tx1">
                    <a:lumMod val="65000"/>
                    <a:lumOff val="35000"/>
                  </a:schemeClr>
                </a:solidFill>
                <a:latin typeface="微软雅黑" pitchFamily="34" charset="-122"/>
                <a:ea typeface="微软雅黑" pitchFamily="34" charset="-122"/>
              </a:rPr>
              <a:t>解读</a:t>
            </a:r>
            <a:endParaRPr lang="en-US" altLang="zh-CN" sz="1200" dirty="0" smtClean="0">
              <a:solidFill>
                <a:schemeClr val="tx1">
                  <a:lumMod val="65000"/>
                  <a:lumOff val="35000"/>
                </a:schemeClr>
              </a:solidFill>
              <a:latin typeface="微软雅黑" pitchFamily="34" charset="-122"/>
              <a:ea typeface="微软雅黑" pitchFamily="34" charset="-122"/>
            </a:endParaRPr>
          </a:p>
          <a:p>
            <a:pPr marL="171450" indent="-171450">
              <a:lnSpc>
                <a:spcPct val="130000"/>
              </a:lnSpc>
              <a:buFont typeface="Arial" pitchFamily="34" charset="0"/>
              <a:buChar char="•"/>
            </a:pPr>
            <a:r>
              <a:rPr lang="zh-CN" altLang="en-US" sz="1200" dirty="0">
                <a:solidFill>
                  <a:schemeClr val="tx1">
                    <a:lumMod val="65000"/>
                    <a:lumOff val="35000"/>
                  </a:schemeClr>
                </a:solidFill>
                <a:latin typeface="微软雅黑" pitchFamily="34" charset="-122"/>
                <a:ea typeface="微软雅黑" pitchFamily="34" charset="-122"/>
              </a:rPr>
              <a:t>工作职责是什么？</a:t>
            </a:r>
            <a:endParaRPr lang="en-US" altLang="zh-CN" sz="1200" dirty="0" smtClean="0">
              <a:solidFill>
                <a:schemeClr val="tx1">
                  <a:lumMod val="65000"/>
                  <a:lumOff val="35000"/>
                </a:schemeClr>
              </a:solidFill>
              <a:latin typeface="微软雅黑" pitchFamily="34" charset="-122"/>
              <a:ea typeface="微软雅黑" pitchFamily="34" charset="-122"/>
            </a:endParaRPr>
          </a:p>
        </p:txBody>
      </p:sp>
      <p:sp>
        <p:nvSpPr>
          <p:cNvPr id="59" name="TextBox 58"/>
          <p:cNvSpPr txBox="1"/>
          <p:nvPr/>
        </p:nvSpPr>
        <p:spPr>
          <a:xfrm>
            <a:off x="1732958" y="2741008"/>
            <a:ext cx="2262978" cy="1052596"/>
          </a:xfrm>
          <a:prstGeom prst="rect">
            <a:avLst/>
          </a:prstGeom>
          <a:noFill/>
        </p:spPr>
        <p:txBody>
          <a:bodyPr wrap="square" numCol="1" rtlCol="0">
            <a:spAutoFit/>
          </a:bodyPr>
          <a:lstStyle/>
          <a:p>
            <a:pPr marL="171450" indent="-171450">
              <a:lnSpc>
                <a:spcPct val="130000"/>
              </a:lnSpc>
              <a:buFont typeface="Arial" pitchFamily="34" charset="0"/>
              <a:buChar char="•"/>
            </a:pPr>
            <a:r>
              <a:rPr lang="zh-CN" altLang="en-US" sz="1200" dirty="0">
                <a:solidFill>
                  <a:schemeClr val="tx1">
                    <a:lumMod val="65000"/>
                    <a:lumOff val="35000"/>
                  </a:schemeClr>
                </a:solidFill>
                <a:latin typeface="微软雅黑" pitchFamily="34" charset="-122"/>
                <a:ea typeface="微软雅黑" pitchFamily="34" charset="-122"/>
              </a:rPr>
              <a:t>基本</a:t>
            </a:r>
            <a:r>
              <a:rPr lang="zh-CN" altLang="en-US" sz="1200" dirty="0" smtClean="0">
                <a:solidFill>
                  <a:schemeClr val="tx1">
                    <a:lumMod val="65000"/>
                    <a:lumOff val="35000"/>
                  </a:schemeClr>
                </a:solidFill>
                <a:latin typeface="微软雅黑" pitchFamily="34" charset="-122"/>
                <a:ea typeface="微软雅黑" pitchFamily="34" charset="-122"/>
              </a:rPr>
              <a:t>定义</a:t>
            </a:r>
            <a:endParaRPr lang="en-US" altLang="zh-CN" sz="1200" dirty="0" smtClean="0">
              <a:solidFill>
                <a:schemeClr val="tx1">
                  <a:lumMod val="65000"/>
                  <a:lumOff val="35000"/>
                </a:schemeClr>
              </a:solidFill>
              <a:latin typeface="微软雅黑" pitchFamily="34" charset="-122"/>
              <a:ea typeface="微软雅黑" pitchFamily="34" charset="-122"/>
            </a:endParaRPr>
          </a:p>
          <a:p>
            <a:pPr marL="171450" indent="-171450">
              <a:lnSpc>
                <a:spcPct val="130000"/>
              </a:lnSpc>
              <a:buFont typeface="Arial" pitchFamily="34" charset="0"/>
              <a:buChar char="•"/>
            </a:pPr>
            <a:r>
              <a:rPr lang="zh-CN" altLang="en-US" sz="1200" dirty="0">
                <a:solidFill>
                  <a:schemeClr val="tx1">
                    <a:lumMod val="65000"/>
                    <a:lumOff val="35000"/>
                  </a:schemeClr>
                </a:solidFill>
                <a:latin typeface="微软雅黑" pitchFamily="34" charset="-122"/>
                <a:ea typeface="微软雅黑" pitchFamily="34" charset="-122"/>
              </a:rPr>
              <a:t>归档范围</a:t>
            </a:r>
            <a:r>
              <a:rPr lang="en-US" altLang="zh-CN" sz="1200" dirty="0">
                <a:solidFill>
                  <a:schemeClr val="tx1">
                    <a:lumMod val="65000"/>
                    <a:lumOff val="35000"/>
                  </a:schemeClr>
                </a:solidFill>
                <a:latin typeface="微软雅黑" pitchFamily="34" charset="-122"/>
                <a:ea typeface="微软雅黑" pitchFamily="34" charset="-122"/>
              </a:rPr>
              <a:t>——</a:t>
            </a:r>
            <a:r>
              <a:rPr lang="zh-CN" altLang="en-US" sz="1200" dirty="0">
                <a:solidFill>
                  <a:schemeClr val="tx1">
                    <a:lumMod val="65000"/>
                    <a:lumOff val="35000"/>
                  </a:schemeClr>
                </a:solidFill>
                <a:latin typeface="微软雅黑" pitchFamily="34" charset="-122"/>
                <a:ea typeface="微软雅黑" pitchFamily="34" charset="-122"/>
              </a:rPr>
              <a:t>收</a:t>
            </a:r>
            <a:r>
              <a:rPr lang="zh-CN" altLang="en-US" sz="1200" dirty="0" smtClean="0">
                <a:solidFill>
                  <a:schemeClr val="tx1">
                    <a:lumMod val="65000"/>
                    <a:lumOff val="35000"/>
                  </a:schemeClr>
                </a:solidFill>
                <a:latin typeface="微软雅黑" pitchFamily="34" charset="-122"/>
                <a:ea typeface="微软雅黑" pitchFamily="34" charset="-122"/>
              </a:rPr>
              <a:t>什么</a:t>
            </a:r>
            <a:endParaRPr lang="en-US" altLang="zh-CN" sz="1200" dirty="0" smtClean="0">
              <a:solidFill>
                <a:schemeClr val="tx1">
                  <a:lumMod val="65000"/>
                  <a:lumOff val="35000"/>
                </a:schemeClr>
              </a:solidFill>
              <a:latin typeface="微软雅黑" pitchFamily="34" charset="-122"/>
              <a:ea typeface="微软雅黑" pitchFamily="34" charset="-122"/>
            </a:endParaRPr>
          </a:p>
          <a:p>
            <a:pPr marL="171450" indent="-171450">
              <a:lnSpc>
                <a:spcPct val="130000"/>
              </a:lnSpc>
              <a:buFont typeface="Arial" pitchFamily="34" charset="0"/>
              <a:buChar char="•"/>
            </a:pPr>
            <a:r>
              <a:rPr lang="zh-CN" altLang="en-US" sz="1200" dirty="0" smtClean="0">
                <a:solidFill>
                  <a:schemeClr val="tx1">
                    <a:lumMod val="65000"/>
                    <a:lumOff val="35000"/>
                  </a:schemeClr>
                </a:solidFill>
                <a:latin typeface="微软雅黑" pitchFamily="34" charset="-122"/>
                <a:ea typeface="微软雅黑" pitchFamily="34" charset="-122"/>
              </a:rPr>
              <a:t>怎么</a:t>
            </a:r>
            <a:r>
              <a:rPr lang="zh-CN" altLang="en-US" sz="1200" dirty="0">
                <a:solidFill>
                  <a:schemeClr val="tx1">
                    <a:lumMod val="65000"/>
                    <a:lumOff val="35000"/>
                  </a:schemeClr>
                </a:solidFill>
                <a:latin typeface="微软雅黑" pitchFamily="34" charset="-122"/>
                <a:ea typeface="微软雅黑" pitchFamily="34" charset="-122"/>
              </a:rPr>
              <a:t>收</a:t>
            </a:r>
            <a:r>
              <a:rPr lang="zh-CN" altLang="en-US" sz="1200" dirty="0" smtClean="0">
                <a:solidFill>
                  <a:schemeClr val="tx1">
                    <a:lumMod val="65000"/>
                    <a:lumOff val="35000"/>
                  </a:schemeClr>
                </a:solidFill>
                <a:latin typeface="微软雅黑" pitchFamily="34" charset="-122"/>
                <a:ea typeface="微软雅黑" pitchFamily="34" charset="-122"/>
              </a:rPr>
              <a:t>？</a:t>
            </a:r>
            <a:endParaRPr lang="en-US" altLang="zh-CN" sz="1200" dirty="0" smtClean="0">
              <a:solidFill>
                <a:schemeClr val="tx1">
                  <a:lumMod val="65000"/>
                  <a:lumOff val="35000"/>
                </a:schemeClr>
              </a:solidFill>
              <a:latin typeface="微软雅黑" pitchFamily="34" charset="-122"/>
              <a:ea typeface="微软雅黑" pitchFamily="34" charset="-122"/>
            </a:endParaRPr>
          </a:p>
          <a:p>
            <a:pPr marL="171450" indent="-171450">
              <a:lnSpc>
                <a:spcPct val="130000"/>
              </a:lnSpc>
              <a:buFont typeface="Arial" pitchFamily="34" charset="0"/>
              <a:buChar char="•"/>
            </a:pPr>
            <a:r>
              <a:rPr lang="zh-CN" altLang="en-US" sz="1200" dirty="0" smtClean="0">
                <a:solidFill>
                  <a:schemeClr val="tx1">
                    <a:lumMod val="65000"/>
                    <a:lumOff val="35000"/>
                  </a:schemeClr>
                </a:solidFill>
                <a:latin typeface="微软雅黑" pitchFamily="34" charset="-122"/>
                <a:ea typeface="微软雅黑" pitchFamily="34" charset="-122"/>
              </a:rPr>
              <a:t>收集质量要求</a:t>
            </a:r>
            <a:endParaRPr lang="en-US" altLang="zh-CN" sz="1200" dirty="0" smtClean="0">
              <a:solidFill>
                <a:schemeClr val="tx1">
                  <a:lumMod val="65000"/>
                  <a:lumOff val="35000"/>
                </a:schemeClr>
              </a:solidFill>
              <a:latin typeface="微软雅黑" pitchFamily="34" charset="-122"/>
              <a:ea typeface="微软雅黑" pitchFamily="34" charset="-122"/>
            </a:endParaRPr>
          </a:p>
        </p:txBody>
      </p:sp>
      <p:sp>
        <p:nvSpPr>
          <p:cNvPr id="60" name="TextBox 59"/>
          <p:cNvSpPr txBox="1"/>
          <p:nvPr/>
        </p:nvSpPr>
        <p:spPr>
          <a:xfrm>
            <a:off x="827584" y="4263531"/>
            <a:ext cx="2880320" cy="572464"/>
          </a:xfrm>
          <a:prstGeom prst="rect">
            <a:avLst/>
          </a:prstGeom>
          <a:noFill/>
        </p:spPr>
        <p:txBody>
          <a:bodyPr wrap="square" rtlCol="0">
            <a:spAutoFit/>
          </a:bodyPr>
          <a:lstStyle/>
          <a:p>
            <a:pPr marL="171450" indent="-171450">
              <a:lnSpc>
                <a:spcPct val="130000"/>
              </a:lnSpc>
              <a:buFont typeface="Arial" pitchFamily="34" charset="0"/>
              <a:buChar char="•"/>
            </a:pPr>
            <a:r>
              <a:rPr lang="zh-CN" altLang="en-US" sz="1200" dirty="0" smtClean="0">
                <a:solidFill>
                  <a:schemeClr val="tx1">
                    <a:lumMod val="65000"/>
                    <a:lumOff val="35000"/>
                  </a:schemeClr>
                </a:solidFill>
                <a:latin typeface="微软雅黑" pitchFamily="34" charset="-122"/>
                <a:ea typeface="微软雅黑" pitchFamily="34" charset="-122"/>
              </a:rPr>
              <a:t>声像文件（数码照片、音频、视频）</a:t>
            </a:r>
            <a:endParaRPr lang="en-US" altLang="zh-CN" sz="1200" dirty="0" smtClean="0">
              <a:solidFill>
                <a:schemeClr val="tx1">
                  <a:lumMod val="65000"/>
                  <a:lumOff val="35000"/>
                </a:schemeClr>
              </a:solidFill>
              <a:latin typeface="微软雅黑" pitchFamily="34" charset="-122"/>
              <a:ea typeface="微软雅黑" pitchFamily="34" charset="-122"/>
            </a:endParaRPr>
          </a:p>
          <a:p>
            <a:pPr marL="171450" indent="-171450">
              <a:lnSpc>
                <a:spcPct val="130000"/>
              </a:lnSpc>
              <a:buFont typeface="Arial" pitchFamily="34" charset="0"/>
              <a:buChar char="•"/>
            </a:pPr>
            <a:r>
              <a:rPr lang="zh-CN" altLang="en-US" sz="1200" dirty="0" smtClean="0">
                <a:solidFill>
                  <a:schemeClr val="tx1">
                    <a:lumMod val="65000"/>
                    <a:lumOff val="35000"/>
                  </a:schemeClr>
                </a:solidFill>
                <a:latin typeface="微软雅黑" pitchFamily="34" charset="-122"/>
                <a:ea typeface="微软雅黑" pitchFamily="34" charset="-122"/>
              </a:rPr>
              <a:t>电子文件</a:t>
            </a:r>
            <a:endParaRPr lang="en-US" altLang="zh-CN" sz="1200" dirty="0" smtClean="0">
              <a:solidFill>
                <a:schemeClr val="tx1">
                  <a:lumMod val="65000"/>
                  <a:lumOff val="35000"/>
                </a:schemeClr>
              </a:solidFill>
              <a:latin typeface="微软雅黑" pitchFamily="34" charset="-122"/>
              <a:ea typeface="微软雅黑" pitchFamily="34" charset="-122"/>
            </a:endParaRPr>
          </a:p>
        </p:txBody>
      </p:sp>
      <p:sp>
        <p:nvSpPr>
          <p:cNvPr id="62" name="矩形 61"/>
          <p:cNvSpPr/>
          <p:nvPr/>
        </p:nvSpPr>
        <p:spPr>
          <a:xfrm>
            <a:off x="278639" y="5478922"/>
            <a:ext cx="1080120" cy="230832"/>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00" b="0" i="0" u="none" strike="noStrike" kern="0" cap="none" spc="0" normalizeH="0" baseline="0" noProof="0" dirty="0" smtClean="0">
                <a:ln>
                  <a:noFill/>
                </a:ln>
                <a:solidFill>
                  <a:prstClr val="white"/>
                </a:solidFill>
                <a:effectLst/>
                <a:uLnTx/>
                <a:uFillTx/>
              </a:rPr>
              <a:t>PPT</a:t>
            </a:r>
            <a:r>
              <a:rPr kumimoji="0" lang="zh-CN" altLang="en-US" sz="100" b="0" i="0" u="none" strike="noStrike" kern="0" cap="none" spc="0" normalizeH="0" baseline="0" noProof="0" dirty="0" smtClean="0">
                <a:ln>
                  <a:noFill/>
                </a:ln>
                <a:solidFill>
                  <a:prstClr val="white"/>
                </a:solidFill>
                <a:effectLst/>
                <a:uLnTx/>
                <a:uFillTx/>
              </a:rPr>
              <a:t>模板下载：</a:t>
            </a:r>
            <a:r>
              <a:rPr kumimoji="0" lang="en-US" altLang="zh-CN" sz="100" b="0" i="0" u="none" strike="noStrike" kern="0" cap="none" spc="0" normalizeH="0" baseline="0" noProof="0" dirty="0" smtClean="0">
                <a:ln>
                  <a:noFill/>
                </a:ln>
                <a:solidFill>
                  <a:prstClr val="white"/>
                </a:solidFill>
                <a:effectLst/>
                <a:uLnTx/>
                <a:uFillTx/>
              </a:rPr>
              <a:t>www.1ppt.com/moban/     </a:t>
            </a:r>
            <a:r>
              <a:rPr kumimoji="0" lang="zh-CN" altLang="en-US" sz="100" b="0" i="0" u="none" strike="noStrike" kern="0" cap="none" spc="0" normalizeH="0" baseline="0" noProof="0" dirty="0" smtClean="0">
                <a:ln>
                  <a:noFill/>
                </a:ln>
                <a:solidFill>
                  <a:prstClr val="white"/>
                </a:solidFill>
                <a:effectLst/>
                <a:uLnTx/>
                <a:uFillTx/>
              </a:rPr>
              <a:t>行业</a:t>
            </a:r>
            <a:r>
              <a:rPr kumimoji="0" lang="en-US" altLang="zh-CN" sz="100" b="0" i="0" u="none" strike="noStrike" kern="0" cap="none" spc="0" normalizeH="0" baseline="0" noProof="0" dirty="0" smtClean="0">
                <a:ln>
                  <a:noFill/>
                </a:ln>
                <a:solidFill>
                  <a:prstClr val="white"/>
                </a:solidFill>
                <a:effectLst/>
                <a:uLnTx/>
                <a:uFillTx/>
              </a:rPr>
              <a:t>PPT</a:t>
            </a:r>
            <a:r>
              <a:rPr kumimoji="0" lang="zh-CN" altLang="en-US" sz="100" b="0" i="0" u="none" strike="noStrike" kern="0" cap="none" spc="0" normalizeH="0" baseline="0" noProof="0" dirty="0" smtClean="0">
                <a:ln>
                  <a:noFill/>
                </a:ln>
                <a:solidFill>
                  <a:prstClr val="white"/>
                </a:solidFill>
                <a:effectLst/>
                <a:uLnTx/>
                <a:uFillTx/>
              </a:rPr>
              <a:t>模板：</a:t>
            </a:r>
            <a:r>
              <a:rPr kumimoji="0" lang="en-US" altLang="zh-CN" sz="100" b="0" i="0" u="none" strike="noStrike" kern="0" cap="none" spc="0" normalizeH="0" baseline="0" noProof="0" dirty="0" smtClean="0">
                <a:ln>
                  <a:noFill/>
                </a:ln>
                <a:solidFill>
                  <a:prstClr val="white"/>
                </a:solidFill>
                <a:effectLst/>
                <a:uLnTx/>
                <a:uFillTx/>
              </a:rPr>
              <a:t>www.1ppt.com/hangye/ </a:t>
            </a:r>
          </a:p>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100" b="0" i="0" u="none" strike="noStrike" kern="0" cap="none" spc="0" normalizeH="0" baseline="0" noProof="0" dirty="0" smtClean="0">
                <a:ln>
                  <a:noFill/>
                </a:ln>
                <a:solidFill>
                  <a:prstClr val="white"/>
                </a:solidFill>
                <a:effectLst/>
                <a:uLnTx/>
                <a:uFillTx/>
              </a:rPr>
              <a:t>节日</a:t>
            </a:r>
            <a:r>
              <a:rPr kumimoji="0" lang="en-US" altLang="zh-CN" sz="100" b="0" i="0" u="none" strike="noStrike" kern="0" cap="none" spc="0" normalizeH="0" baseline="0" noProof="0" dirty="0" smtClean="0">
                <a:ln>
                  <a:noFill/>
                </a:ln>
                <a:solidFill>
                  <a:prstClr val="white"/>
                </a:solidFill>
                <a:effectLst/>
                <a:uLnTx/>
                <a:uFillTx/>
              </a:rPr>
              <a:t>PPT</a:t>
            </a:r>
            <a:r>
              <a:rPr kumimoji="0" lang="zh-CN" altLang="en-US" sz="100" b="0" i="0" u="none" strike="noStrike" kern="0" cap="none" spc="0" normalizeH="0" baseline="0" noProof="0" dirty="0" smtClean="0">
                <a:ln>
                  <a:noFill/>
                </a:ln>
                <a:solidFill>
                  <a:prstClr val="white"/>
                </a:solidFill>
                <a:effectLst/>
                <a:uLnTx/>
                <a:uFillTx/>
              </a:rPr>
              <a:t>模板：</a:t>
            </a:r>
            <a:r>
              <a:rPr kumimoji="0" lang="en-US" altLang="zh-CN" sz="100" b="0" i="0" u="none" strike="noStrike" kern="0" cap="none" spc="0" normalizeH="0" baseline="0" noProof="0" dirty="0" smtClean="0">
                <a:ln>
                  <a:noFill/>
                </a:ln>
                <a:solidFill>
                  <a:prstClr val="white"/>
                </a:solidFill>
                <a:effectLst/>
                <a:uLnTx/>
                <a:uFillTx/>
              </a:rPr>
              <a:t>www.1ppt.com/jieri/           PPT</a:t>
            </a:r>
            <a:r>
              <a:rPr kumimoji="0" lang="zh-CN" altLang="en-US" sz="100" b="0" i="0" u="none" strike="noStrike" kern="0" cap="none" spc="0" normalizeH="0" baseline="0" noProof="0" dirty="0" smtClean="0">
                <a:ln>
                  <a:noFill/>
                </a:ln>
                <a:solidFill>
                  <a:prstClr val="white"/>
                </a:solidFill>
                <a:effectLst/>
                <a:uLnTx/>
                <a:uFillTx/>
              </a:rPr>
              <a:t>素材下载：</a:t>
            </a:r>
            <a:r>
              <a:rPr kumimoji="0" lang="en-US" altLang="zh-CN" sz="100" b="0" i="0" u="none" strike="noStrike" kern="0" cap="none" spc="0" normalizeH="0" baseline="0" noProof="0" dirty="0" smtClean="0">
                <a:ln>
                  <a:noFill/>
                </a:ln>
                <a:solidFill>
                  <a:prstClr val="white"/>
                </a:solidFill>
                <a:effectLst/>
                <a:uLnTx/>
                <a:uFillTx/>
              </a:rPr>
              <a:t>www.1ppt.com/sucai/</a:t>
            </a:r>
          </a:p>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00" b="0" i="0" u="none" strike="noStrike" kern="0" cap="none" spc="0" normalizeH="0" baseline="0" noProof="0" dirty="0" smtClean="0">
                <a:ln>
                  <a:noFill/>
                </a:ln>
                <a:solidFill>
                  <a:prstClr val="white"/>
                </a:solidFill>
                <a:effectLst/>
                <a:uLnTx/>
                <a:uFillTx/>
              </a:rPr>
              <a:t>PPT</a:t>
            </a:r>
            <a:r>
              <a:rPr kumimoji="0" lang="zh-CN" altLang="en-US" sz="100" b="0" i="0" u="none" strike="noStrike" kern="0" cap="none" spc="0" normalizeH="0" baseline="0" noProof="0" dirty="0" smtClean="0">
                <a:ln>
                  <a:noFill/>
                </a:ln>
                <a:solidFill>
                  <a:prstClr val="white"/>
                </a:solidFill>
                <a:effectLst/>
                <a:uLnTx/>
                <a:uFillTx/>
              </a:rPr>
              <a:t>背景图片：</a:t>
            </a:r>
            <a:r>
              <a:rPr kumimoji="0" lang="en-US" altLang="zh-CN" sz="100" b="0" i="0" u="none" strike="noStrike" kern="0" cap="none" spc="0" normalizeH="0" baseline="0" noProof="0" dirty="0" smtClean="0">
                <a:ln>
                  <a:noFill/>
                </a:ln>
                <a:solidFill>
                  <a:prstClr val="white"/>
                </a:solidFill>
                <a:effectLst/>
                <a:uLnTx/>
                <a:uFillTx/>
              </a:rPr>
              <a:t>www.1ppt.com/beijing/      PPT</a:t>
            </a:r>
            <a:r>
              <a:rPr kumimoji="0" lang="zh-CN" altLang="en-US" sz="100" b="0" i="0" u="none" strike="noStrike" kern="0" cap="none" spc="0" normalizeH="0" baseline="0" noProof="0" dirty="0" smtClean="0">
                <a:ln>
                  <a:noFill/>
                </a:ln>
                <a:solidFill>
                  <a:prstClr val="white"/>
                </a:solidFill>
                <a:effectLst/>
                <a:uLnTx/>
                <a:uFillTx/>
              </a:rPr>
              <a:t>图表下载：</a:t>
            </a:r>
            <a:r>
              <a:rPr kumimoji="0" lang="en-US" altLang="zh-CN" sz="100" b="0" i="0" u="none" strike="noStrike" kern="0" cap="none" spc="0" normalizeH="0" baseline="0" noProof="0" dirty="0" smtClean="0">
                <a:ln>
                  <a:noFill/>
                </a:ln>
                <a:solidFill>
                  <a:prstClr val="white"/>
                </a:solidFill>
                <a:effectLst/>
                <a:uLnTx/>
                <a:uFillTx/>
              </a:rPr>
              <a:t>www.1ppt.com/tubiao/      </a:t>
            </a:r>
          </a:p>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100" b="0" i="0" u="none" strike="noStrike" kern="0" cap="none" spc="0" normalizeH="0" baseline="0" noProof="0" dirty="0" smtClean="0">
                <a:ln>
                  <a:noFill/>
                </a:ln>
                <a:solidFill>
                  <a:prstClr val="white"/>
                </a:solidFill>
                <a:effectLst/>
                <a:uLnTx/>
                <a:uFillTx/>
              </a:rPr>
              <a:t>优秀</a:t>
            </a:r>
            <a:r>
              <a:rPr kumimoji="0" lang="en-US" altLang="zh-CN" sz="100" b="0" i="0" u="none" strike="noStrike" kern="0" cap="none" spc="0" normalizeH="0" baseline="0" noProof="0" dirty="0" smtClean="0">
                <a:ln>
                  <a:noFill/>
                </a:ln>
                <a:solidFill>
                  <a:prstClr val="white"/>
                </a:solidFill>
                <a:effectLst/>
                <a:uLnTx/>
                <a:uFillTx/>
              </a:rPr>
              <a:t>PPT</a:t>
            </a:r>
            <a:r>
              <a:rPr kumimoji="0" lang="zh-CN" altLang="en-US" sz="100" b="0" i="0" u="none" strike="noStrike" kern="0" cap="none" spc="0" normalizeH="0" baseline="0" noProof="0" dirty="0" smtClean="0">
                <a:ln>
                  <a:noFill/>
                </a:ln>
                <a:solidFill>
                  <a:prstClr val="white"/>
                </a:solidFill>
                <a:effectLst/>
                <a:uLnTx/>
                <a:uFillTx/>
              </a:rPr>
              <a:t>下载：</a:t>
            </a:r>
            <a:r>
              <a:rPr kumimoji="0" lang="en-US" altLang="zh-CN" sz="100" b="0" i="0" u="none" strike="noStrike" kern="0" cap="none" spc="0" normalizeH="0" baseline="0" noProof="0" dirty="0" smtClean="0">
                <a:ln>
                  <a:noFill/>
                </a:ln>
                <a:solidFill>
                  <a:prstClr val="white"/>
                </a:solidFill>
                <a:effectLst/>
                <a:uLnTx/>
                <a:uFillTx/>
              </a:rPr>
              <a:t>www.1ppt.com/xiazai/        PPT</a:t>
            </a:r>
            <a:r>
              <a:rPr kumimoji="0" lang="zh-CN" altLang="en-US" sz="100" b="0" i="0" u="none" strike="noStrike" kern="0" cap="none" spc="0" normalizeH="0" baseline="0" noProof="0" dirty="0" smtClean="0">
                <a:ln>
                  <a:noFill/>
                </a:ln>
                <a:solidFill>
                  <a:prstClr val="white"/>
                </a:solidFill>
                <a:effectLst/>
                <a:uLnTx/>
                <a:uFillTx/>
              </a:rPr>
              <a:t>教程： </a:t>
            </a:r>
            <a:r>
              <a:rPr kumimoji="0" lang="en-US" altLang="zh-CN" sz="100" b="0" i="0" u="none" strike="noStrike" kern="0" cap="none" spc="0" normalizeH="0" baseline="0" noProof="0" dirty="0" smtClean="0">
                <a:ln>
                  <a:noFill/>
                </a:ln>
                <a:solidFill>
                  <a:prstClr val="white"/>
                </a:solidFill>
                <a:effectLst/>
                <a:uLnTx/>
                <a:uFillTx/>
              </a:rPr>
              <a:t>www.1ppt.com/powerpoint/      </a:t>
            </a:r>
          </a:p>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00" b="0" i="0" u="none" strike="noStrike" kern="0" cap="none" spc="0" normalizeH="0" baseline="0" noProof="0" dirty="0" smtClean="0">
                <a:ln>
                  <a:noFill/>
                </a:ln>
                <a:solidFill>
                  <a:prstClr val="white"/>
                </a:solidFill>
                <a:effectLst/>
                <a:uLnTx/>
                <a:uFillTx/>
              </a:rPr>
              <a:t>Word</a:t>
            </a:r>
            <a:r>
              <a:rPr kumimoji="0" lang="zh-CN" altLang="en-US" sz="100" b="0" i="0" u="none" strike="noStrike" kern="0" cap="none" spc="0" normalizeH="0" baseline="0" noProof="0" dirty="0" smtClean="0">
                <a:ln>
                  <a:noFill/>
                </a:ln>
                <a:solidFill>
                  <a:prstClr val="white"/>
                </a:solidFill>
                <a:effectLst/>
                <a:uLnTx/>
                <a:uFillTx/>
              </a:rPr>
              <a:t>教程： </a:t>
            </a:r>
            <a:r>
              <a:rPr kumimoji="0" lang="en-US" altLang="zh-CN" sz="100" b="0" i="0" u="none" strike="noStrike" kern="0" cap="none" spc="0" normalizeH="0" baseline="0" noProof="0" dirty="0" smtClean="0">
                <a:ln>
                  <a:noFill/>
                </a:ln>
                <a:solidFill>
                  <a:prstClr val="white"/>
                </a:solidFill>
                <a:effectLst/>
                <a:uLnTx/>
                <a:uFillTx/>
              </a:rPr>
              <a:t>www.1ppt.com/word/              Excel</a:t>
            </a:r>
            <a:r>
              <a:rPr kumimoji="0" lang="zh-CN" altLang="en-US" sz="100" b="0" i="0" u="none" strike="noStrike" kern="0" cap="none" spc="0" normalizeH="0" baseline="0" noProof="0" dirty="0" smtClean="0">
                <a:ln>
                  <a:noFill/>
                </a:ln>
                <a:solidFill>
                  <a:prstClr val="white"/>
                </a:solidFill>
                <a:effectLst/>
                <a:uLnTx/>
                <a:uFillTx/>
              </a:rPr>
              <a:t>教程：</a:t>
            </a:r>
            <a:r>
              <a:rPr kumimoji="0" lang="en-US" altLang="zh-CN" sz="100" b="0" i="0" u="none" strike="noStrike" kern="0" cap="none" spc="0" normalizeH="0" baseline="0" noProof="0" dirty="0" smtClean="0">
                <a:ln>
                  <a:noFill/>
                </a:ln>
                <a:solidFill>
                  <a:prstClr val="white"/>
                </a:solidFill>
                <a:effectLst/>
                <a:uLnTx/>
                <a:uFillTx/>
              </a:rPr>
              <a:t>www.1ppt.com/excel/  </a:t>
            </a:r>
          </a:p>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100" b="0" i="0" u="none" strike="noStrike" kern="0" cap="none" spc="0" normalizeH="0" baseline="0" noProof="0" dirty="0" smtClean="0">
                <a:ln>
                  <a:noFill/>
                </a:ln>
                <a:solidFill>
                  <a:prstClr val="white"/>
                </a:solidFill>
                <a:effectLst/>
                <a:uLnTx/>
                <a:uFillTx/>
              </a:rPr>
              <a:t>资料下载：</a:t>
            </a:r>
            <a:r>
              <a:rPr kumimoji="0" lang="en-US" altLang="zh-CN" sz="100" b="0" i="0" u="none" strike="noStrike" kern="0" cap="none" spc="0" normalizeH="0" baseline="0" noProof="0" dirty="0" smtClean="0">
                <a:ln>
                  <a:noFill/>
                </a:ln>
                <a:solidFill>
                  <a:prstClr val="white"/>
                </a:solidFill>
                <a:effectLst/>
                <a:uLnTx/>
                <a:uFillTx/>
              </a:rPr>
              <a:t>www.1ppt.com/ziliao/                PPT</a:t>
            </a:r>
            <a:r>
              <a:rPr kumimoji="0" lang="zh-CN" altLang="en-US" sz="100" b="0" i="0" u="none" strike="noStrike" kern="0" cap="none" spc="0" normalizeH="0" baseline="0" noProof="0" dirty="0" smtClean="0">
                <a:ln>
                  <a:noFill/>
                </a:ln>
                <a:solidFill>
                  <a:prstClr val="white"/>
                </a:solidFill>
                <a:effectLst/>
                <a:uLnTx/>
                <a:uFillTx/>
              </a:rPr>
              <a:t>课件下载：</a:t>
            </a:r>
            <a:r>
              <a:rPr kumimoji="0" lang="en-US" altLang="zh-CN" sz="100" b="0" i="0" u="none" strike="noStrike" kern="0" cap="none" spc="0" normalizeH="0" baseline="0" noProof="0" dirty="0" smtClean="0">
                <a:ln>
                  <a:noFill/>
                </a:ln>
                <a:solidFill>
                  <a:prstClr val="white"/>
                </a:solidFill>
                <a:effectLst/>
                <a:uLnTx/>
                <a:uFillTx/>
              </a:rPr>
              <a:t>www.1ppt.com/kejian/ </a:t>
            </a:r>
          </a:p>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100" b="0" i="0" u="none" strike="noStrike" kern="0" cap="none" spc="0" normalizeH="0" baseline="0" noProof="0" dirty="0" smtClean="0">
                <a:ln>
                  <a:noFill/>
                </a:ln>
                <a:solidFill>
                  <a:prstClr val="white"/>
                </a:solidFill>
                <a:effectLst/>
                <a:uLnTx/>
                <a:uFillTx/>
              </a:rPr>
              <a:t>范文下载：</a:t>
            </a:r>
            <a:r>
              <a:rPr kumimoji="0" lang="en-US" altLang="zh-CN" sz="100" b="0" i="0" u="none" strike="noStrike" kern="0" cap="none" spc="0" normalizeH="0" baseline="0" noProof="0" dirty="0" smtClean="0">
                <a:ln>
                  <a:noFill/>
                </a:ln>
                <a:solidFill>
                  <a:prstClr val="white"/>
                </a:solidFill>
                <a:effectLst/>
                <a:uLnTx/>
                <a:uFillTx/>
              </a:rPr>
              <a:t>www.1ppt.com/fanwen/             </a:t>
            </a:r>
            <a:r>
              <a:rPr kumimoji="0" lang="zh-CN" altLang="en-US" sz="100" b="0" i="0" u="none" strike="noStrike" kern="0" cap="none" spc="0" normalizeH="0" baseline="0" noProof="0" dirty="0" smtClean="0">
                <a:ln>
                  <a:noFill/>
                </a:ln>
                <a:solidFill>
                  <a:prstClr val="white"/>
                </a:solidFill>
                <a:effectLst/>
                <a:uLnTx/>
                <a:uFillTx/>
              </a:rPr>
              <a:t>试卷下载：</a:t>
            </a:r>
            <a:r>
              <a:rPr kumimoji="0" lang="en-US" altLang="zh-CN" sz="100" b="0" i="0" u="none" strike="noStrike" kern="0" cap="none" spc="0" normalizeH="0" baseline="0" noProof="0" dirty="0" smtClean="0">
                <a:ln>
                  <a:noFill/>
                </a:ln>
                <a:solidFill>
                  <a:prstClr val="white"/>
                </a:solidFill>
                <a:effectLst/>
                <a:uLnTx/>
                <a:uFillTx/>
              </a:rPr>
              <a:t>www.1ppt.com/shiti/  </a:t>
            </a:r>
          </a:p>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100" b="0" i="0" u="none" strike="noStrike" kern="0" cap="none" spc="0" normalizeH="0" baseline="0" noProof="0" dirty="0" smtClean="0">
                <a:ln>
                  <a:noFill/>
                </a:ln>
                <a:solidFill>
                  <a:prstClr val="white"/>
                </a:solidFill>
                <a:effectLst/>
                <a:uLnTx/>
                <a:uFillTx/>
              </a:rPr>
              <a:t>教案下载：</a:t>
            </a:r>
            <a:r>
              <a:rPr kumimoji="0" lang="en-US" altLang="zh-CN" sz="100" b="0" i="0" u="none" strike="noStrike" kern="0" cap="none" spc="0" normalizeH="0" baseline="0" noProof="0" dirty="0" smtClean="0">
                <a:ln>
                  <a:noFill/>
                </a:ln>
                <a:solidFill>
                  <a:prstClr val="white"/>
                </a:solidFill>
                <a:effectLst/>
                <a:uLnTx/>
                <a:uFillTx/>
              </a:rPr>
              <a:t>www.1ppt.com/jiaoan/  </a:t>
            </a:r>
          </a:p>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00" b="0" i="0" u="none" strike="noStrike" kern="0" cap="none" spc="0" normalizeH="0" baseline="0" noProof="0" dirty="0" smtClean="0">
                <a:ln>
                  <a:noFill/>
                </a:ln>
                <a:solidFill>
                  <a:prstClr val="white"/>
                </a:solidFill>
                <a:effectLst/>
                <a:uLnTx/>
                <a:uFillTx/>
              </a:rPr>
              <a:t> </a:t>
            </a:r>
            <a:endParaRPr kumimoji="0" lang="zh-CN" altLang="en-US" sz="100" b="0" i="0" u="none" strike="noStrike" kern="0" cap="none" spc="0" normalizeH="0" baseline="0" noProof="0" dirty="0" smtClean="0">
              <a:ln>
                <a:noFill/>
              </a:ln>
              <a:solidFill>
                <a:prstClr val="white"/>
              </a:solidFill>
              <a:effectLst/>
              <a:uLnTx/>
              <a:uFillTx/>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txBox="1">
            <a:spLocks/>
          </p:cNvSpPr>
          <p:nvPr/>
        </p:nvSpPr>
        <p:spPr bwMode="auto">
          <a:xfrm>
            <a:off x="432048" y="271009"/>
            <a:ext cx="6205036" cy="1002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panose="020F0502020204030204" pitchFamily="34" charset="0"/>
                <a:ea typeface="微软雅黑" panose="020B0503020204020204" pitchFamily="34" charset="-122"/>
              </a:defRPr>
            </a:lvl2pPr>
            <a:lvl3pPr algn="l" rtl="0" eaLnBrk="0" fontAlgn="base" hangingPunct="0">
              <a:lnSpc>
                <a:spcPct val="90000"/>
              </a:lnSpc>
              <a:spcBef>
                <a:spcPct val="0"/>
              </a:spcBef>
              <a:spcAft>
                <a:spcPct val="0"/>
              </a:spcAft>
              <a:defRPr sz="4400">
                <a:solidFill>
                  <a:schemeClr val="tx1"/>
                </a:solidFill>
                <a:latin typeface="Calibri" panose="020F0502020204030204" pitchFamily="34" charset="0"/>
                <a:ea typeface="微软雅黑" panose="020B0503020204020204" pitchFamily="34" charset="-122"/>
              </a:defRPr>
            </a:lvl3pPr>
            <a:lvl4pPr algn="l" rtl="0" eaLnBrk="0" fontAlgn="base" hangingPunct="0">
              <a:lnSpc>
                <a:spcPct val="90000"/>
              </a:lnSpc>
              <a:spcBef>
                <a:spcPct val="0"/>
              </a:spcBef>
              <a:spcAft>
                <a:spcPct val="0"/>
              </a:spcAft>
              <a:defRPr sz="4400">
                <a:solidFill>
                  <a:schemeClr val="tx1"/>
                </a:solidFill>
                <a:latin typeface="Calibri" panose="020F0502020204030204" pitchFamily="34" charset="0"/>
                <a:ea typeface="微软雅黑" panose="020B0503020204020204" pitchFamily="34" charset="-122"/>
              </a:defRPr>
            </a:lvl4pPr>
            <a:lvl5pPr algn="l" rtl="0" eaLnBrk="0" fontAlgn="base" hangingPunct="0">
              <a:lnSpc>
                <a:spcPct val="90000"/>
              </a:lnSpc>
              <a:spcBef>
                <a:spcPct val="0"/>
              </a:spcBef>
              <a:spcAft>
                <a:spcPct val="0"/>
              </a:spcAft>
              <a:defRPr sz="4400">
                <a:solidFill>
                  <a:schemeClr val="tx1"/>
                </a:solidFill>
                <a:latin typeface="Calibri" panose="020F0502020204030204" pitchFamily="34" charset="0"/>
                <a:ea typeface="微软雅黑" panose="020B0503020204020204" pitchFamily="34" charset="-122"/>
              </a:defRPr>
            </a:lvl5pPr>
            <a:lvl6pPr marL="457200" algn="l" rtl="0" fontAlgn="base">
              <a:lnSpc>
                <a:spcPct val="90000"/>
              </a:lnSpc>
              <a:spcBef>
                <a:spcPct val="0"/>
              </a:spcBef>
              <a:spcAft>
                <a:spcPct val="0"/>
              </a:spcAft>
              <a:defRPr sz="4400">
                <a:solidFill>
                  <a:schemeClr val="tx1"/>
                </a:solidFill>
                <a:latin typeface="Calibri" panose="020F0502020204030204" pitchFamily="34" charset="0"/>
                <a:ea typeface="微软雅黑" panose="020B0503020204020204" pitchFamily="34" charset="-122"/>
              </a:defRPr>
            </a:lvl6pPr>
            <a:lvl7pPr marL="914400" algn="l" rtl="0" fontAlgn="base">
              <a:lnSpc>
                <a:spcPct val="90000"/>
              </a:lnSpc>
              <a:spcBef>
                <a:spcPct val="0"/>
              </a:spcBef>
              <a:spcAft>
                <a:spcPct val="0"/>
              </a:spcAft>
              <a:defRPr sz="4400">
                <a:solidFill>
                  <a:schemeClr val="tx1"/>
                </a:solidFill>
                <a:latin typeface="Calibri" panose="020F0502020204030204" pitchFamily="34" charset="0"/>
                <a:ea typeface="微软雅黑" panose="020B0503020204020204" pitchFamily="34" charset="-122"/>
              </a:defRPr>
            </a:lvl7pPr>
            <a:lvl8pPr marL="1371600" algn="l" rtl="0" fontAlgn="base">
              <a:lnSpc>
                <a:spcPct val="90000"/>
              </a:lnSpc>
              <a:spcBef>
                <a:spcPct val="0"/>
              </a:spcBef>
              <a:spcAft>
                <a:spcPct val="0"/>
              </a:spcAft>
              <a:defRPr sz="4400">
                <a:solidFill>
                  <a:schemeClr val="tx1"/>
                </a:solidFill>
                <a:latin typeface="Calibri" panose="020F0502020204030204" pitchFamily="34" charset="0"/>
                <a:ea typeface="微软雅黑" panose="020B0503020204020204" pitchFamily="34" charset="-122"/>
              </a:defRPr>
            </a:lvl8pPr>
            <a:lvl9pPr marL="1828800" algn="l" rtl="0" fontAlgn="base">
              <a:lnSpc>
                <a:spcPct val="90000"/>
              </a:lnSpc>
              <a:spcBef>
                <a:spcPct val="0"/>
              </a:spcBef>
              <a:spcAft>
                <a:spcPct val="0"/>
              </a:spcAft>
              <a:defRPr sz="4400">
                <a:solidFill>
                  <a:schemeClr val="tx1"/>
                </a:solidFill>
                <a:latin typeface="Calibri" panose="020F0502020204030204" pitchFamily="34" charset="0"/>
                <a:ea typeface="微软雅黑" panose="020B0503020204020204" pitchFamily="34" charset="-122"/>
              </a:defRPr>
            </a:lvl9pPr>
          </a:lstStyle>
          <a:p>
            <a:pPr lvl="0" eaLnBrk="1" fontAlgn="auto" hangingPunct="1">
              <a:spcAft>
                <a:spcPts val="0"/>
              </a:spcAft>
              <a:defRPr/>
            </a:pPr>
            <a:r>
              <a:rPr lang="zh-CN" altLang="en-US" sz="3600" cap="all" dirty="0" smtClean="0">
                <a:solidFill>
                  <a:srgbClr val="487360"/>
                </a:solidFill>
                <a:ea typeface="微软雅黑"/>
              </a:rPr>
              <a:t>电子文件</a:t>
            </a:r>
            <a:r>
              <a:rPr lang="en-US" altLang="zh-CN" sz="3600" cap="all" dirty="0" smtClean="0">
                <a:solidFill>
                  <a:srgbClr val="487360"/>
                </a:solidFill>
                <a:ea typeface="微软雅黑"/>
              </a:rPr>
              <a:t>___</a:t>
            </a:r>
            <a:r>
              <a:rPr lang="zh-CN" altLang="en-US" sz="3600" cap="all" dirty="0" smtClean="0">
                <a:solidFill>
                  <a:srgbClr val="487360"/>
                </a:solidFill>
                <a:ea typeface="微软雅黑"/>
              </a:rPr>
              <a:t>整理</a:t>
            </a:r>
            <a:endParaRPr lang="zh-CN" altLang="en-US" sz="3600" cap="all" dirty="0">
              <a:solidFill>
                <a:srgbClr val="487360"/>
              </a:solidFill>
              <a:ea typeface="微软雅黑"/>
            </a:endParaRPr>
          </a:p>
        </p:txBody>
      </p:sp>
      <p:sp>
        <p:nvSpPr>
          <p:cNvPr id="5" name="TextBox 4"/>
          <p:cNvSpPr txBox="1"/>
          <p:nvPr/>
        </p:nvSpPr>
        <p:spPr>
          <a:xfrm>
            <a:off x="755576" y="1315715"/>
            <a:ext cx="1107996" cy="461665"/>
          </a:xfrm>
          <a:prstGeom prst="rect">
            <a:avLst/>
          </a:prstGeom>
          <a:noFill/>
        </p:spPr>
        <p:txBody>
          <a:bodyPr wrap="none" rtlCol="0">
            <a:spAutoFit/>
          </a:bodyPr>
          <a:lstStyle/>
          <a:p>
            <a:r>
              <a:rPr lang="zh-CN" altLang="en-US" sz="2400" b="1" dirty="0" smtClean="0">
                <a:solidFill>
                  <a:srgbClr val="002060"/>
                </a:solidFill>
                <a:latin typeface="微软雅黑" pitchFamily="34" charset="-122"/>
                <a:ea typeface="微软雅黑" pitchFamily="34" charset="-122"/>
              </a:rPr>
              <a:t>要求：</a:t>
            </a:r>
            <a:endParaRPr lang="zh-CN" altLang="en-US" sz="2400" b="1" dirty="0">
              <a:solidFill>
                <a:srgbClr val="002060"/>
              </a:solidFill>
              <a:latin typeface="微软雅黑" pitchFamily="34" charset="-122"/>
              <a:ea typeface="微软雅黑" pitchFamily="34" charset="-122"/>
            </a:endParaRPr>
          </a:p>
        </p:txBody>
      </p:sp>
      <p:sp>
        <p:nvSpPr>
          <p:cNvPr id="6" name="Text Box 9"/>
          <p:cNvSpPr txBox="1">
            <a:spLocks noChangeArrowheads="1"/>
          </p:cNvSpPr>
          <p:nvPr/>
        </p:nvSpPr>
        <p:spPr bwMode="gray">
          <a:xfrm>
            <a:off x="432048" y="1849388"/>
            <a:ext cx="7812359" cy="1092607"/>
          </a:xfrm>
          <a:prstGeom prst="rect">
            <a:avLst/>
          </a:prstGeom>
          <a:noFill/>
          <a:ln w="9525" algn="ctr">
            <a:noFill/>
            <a:miter lim="800000"/>
            <a:headEnd/>
            <a:tailEnd/>
          </a:ln>
        </p:spPr>
        <p:txBody>
          <a:bodyPr wrap="square">
            <a:spAutoFit/>
          </a:bodyPr>
          <a:lstStyle/>
          <a:p>
            <a:pPr algn="just" eaLnBrk="0" hangingPunct="0">
              <a:lnSpc>
                <a:spcPts val="2600"/>
              </a:lnSpc>
            </a:pPr>
            <a:r>
              <a:rPr lang="zh-CN" altLang="en-US" sz="1600" b="1" dirty="0" smtClean="0">
                <a:solidFill>
                  <a:srgbClr val="A5C985"/>
                </a:solidFill>
                <a:latin typeface="微软雅黑" pitchFamily="34" charset="-122"/>
                <a:ea typeface="微软雅黑" pitchFamily="34" charset="-122"/>
                <a:cs typeface="Arial" pitchFamily="34" charset="0"/>
              </a:rPr>
              <a:t>      归档</a:t>
            </a:r>
            <a:r>
              <a:rPr lang="zh-CN" altLang="en-US" sz="1600" b="1" dirty="0">
                <a:solidFill>
                  <a:srgbClr val="A5C985"/>
                </a:solidFill>
                <a:latin typeface="微软雅黑" pitchFamily="34" charset="-122"/>
                <a:ea typeface="微软雅黑" pitchFamily="34" charset="-122"/>
                <a:cs typeface="Arial" pitchFamily="34" charset="0"/>
              </a:rPr>
              <a:t>电子文件的格式转换、元数据收集、归档数据包组织、存储等整理要求，应参照</a:t>
            </a:r>
            <a:r>
              <a:rPr lang="en-US" altLang="zh-CN" sz="1600" b="1" dirty="0">
                <a:solidFill>
                  <a:srgbClr val="A5C985"/>
                </a:solidFill>
                <a:latin typeface="微软雅黑" pitchFamily="34" charset="-122"/>
                <a:ea typeface="微软雅黑" pitchFamily="34" charset="-122"/>
                <a:cs typeface="Arial" pitchFamily="34" charset="0"/>
              </a:rPr>
              <a:t>《</a:t>
            </a:r>
            <a:r>
              <a:rPr lang="zh-CN" altLang="en-US" sz="1600" b="1" dirty="0">
                <a:solidFill>
                  <a:srgbClr val="A5C985"/>
                </a:solidFill>
                <a:latin typeface="微软雅黑" pitchFamily="34" charset="-122"/>
                <a:ea typeface="微软雅黑" pitchFamily="34" charset="-122"/>
                <a:cs typeface="Arial" pitchFamily="34" charset="0"/>
              </a:rPr>
              <a:t>数字档案室建设指南</a:t>
            </a:r>
            <a:r>
              <a:rPr lang="en-US" altLang="zh-CN" sz="1600" b="1" dirty="0">
                <a:solidFill>
                  <a:srgbClr val="A5C985"/>
                </a:solidFill>
                <a:latin typeface="微软雅黑" pitchFamily="34" charset="-122"/>
                <a:ea typeface="微软雅黑" pitchFamily="34" charset="-122"/>
                <a:cs typeface="Arial" pitchFamily="34" charset="0"/>
              </a:rPr>
              <a:t>》</a:t>
            </a:r>
            <a:r>
              <a:rPr lang="zh-CN" altLang="en-US" sz="1600" b="1" dirty="0">
                <a:solidFill>
                  <a:srgbClr val="A5C985"/>
                </a:solidFill>
                <a:latin typeface="微软雅黑" pitchFamily="34" charset="-122"/>
                <a:ea typeface="微软雅黑" pitchFamily="34" charset="-122"/>
                <a:cs typeface="Arial" pitchFamily="34" charset="0"/>
              </a:rPr>
              <a:t>（</a:t>
            </a:r>
            <a:r>
              <a:rPr lang="en-US" altLang="zh-CN" sz="1600" b="1" dirty="0">
                <a:solidFill>
                  <a:srgbClr val="A5C985"/>
                </a:solidFill>
                <a:latin typeface="微软雅黑" pitchFamily="34" charset="-122"/>
                <a:ea typeface="微软雅黑" pitchFamily="34" charset="-122"/>
                <a:cs typeface="Arial" pitchFamily="34" charset="0"/>
              </a:rPr>
              <a:t>2014</a:t>
            </a:r>
            <a:r>
              <a:rPr lang="zh-CN" altLang="en-US" sz="1600" b="1" dirty="0">
                <a:solidFill>
                  <a:srgbClr val="A5C985"/>
                </a:solidFill>
                <a:latin typeface="微软雅黑" pitchFamily="34" charset="-122"/>
                <a:ea typeface="微软雅黑" pitchFamily="34" charset="-122"/>
                <a:cs typeface="Arial" pitchFamily="34" charset="0"/>
              </a:rPr>
              <a:t>年）、</a:t>
            </a:r>
            <a:r>
              <a:rPr lang="en-US" altLang="zh-CN" sz="1600" b="1" dirty="0">
                <a:solidFill>
                  <a:srgbClr val="A5C985"/>
                </a:solidFill>
                <a:latin typeface="微软雅黑" pitchFamily="34" charset="-122"/>
                <a:ea typeface="微软雅黑" pitchFamily="34" charset="-122"/>
                <a:cs typeface="Arial" pitchFamily="34" charset="0"/>
              </a:rPr>
              <a:t>《</a:t>
            </a:r>
            <a:r>
              <a:rPr lang="zh-CN" altLang="en-US" sz="1600" b="1" dirty="0">
                <a:solidFill>
                  <a:srgbClr val="A5C985"/>
                </a:solidFill>
                <a:latin typeface="微软雅黑" pitchFamily="34" charset="-122"/>
                <a:ea typeface="微软雅黑" pitchFamily="34" charset="-122"/>
                <a:cs typeface="Arial" pitchFamily="34" charset="0"/>
              </a:rPr>
              <a:t>电子文件归档与电子档案管理规范</a:t>
            </a:r>
            <a:r>
              <a:rPr lang="en-US" altLang="zh-CN" sz="1600" b="1" dirty="0">
                <a:solidFill>
                  <a:srgbClr val="A5C985"/>
                </a:solidFill>
                <a:latin typeface="微软雅黑" pitchFamily="34" charset="-122"/>
                <a:ea typeface="微软雅黑" pitchFamily="34" charset="-122"/>
                <a:cs typeface="Arial" pitchFamily="34" charset="0"/>
              </a:rPr>
              <a:t>》</a:t>
            </a:r>
            <a:r>
              <a:rPr lang="zh-CN" altLang="en-US" sz="1600" b="1" dirty="0">
                <a:solidFill>
                  <a:srgbClr val="A5C985"/>
                </a:solidFill>
                <a:latin typeface="微软雅黑" pitchFamily="34" charset="-122"/>
                <a:ea typeface="微软雅黑" pitchFamily="34" charset="-122"/>
                <a:cs typeface="Arial" pitchFamily="34" charset="0"/>
              </a:rPr>
              <a:t>（</a:t>
            </a:r>
            <a:r>
              <a:rPr lang="en-US" altLang="zh-CN" sz="1600" b="1" dirty="0">
                <a:solidFill>
                  <a:srgbClr val="A5C985"/>
                </a:solidFill>
                <a:latin typeface="微软雅黑" pitchFamily="34" charset="-122"/>
                <a:ea typeface="微软雅黑" pitchFamily="34" charset="-122"/>
                <a:cs typeface="Arial" pitchFamily="34" charset="0"/>
              </a:rPr>
              <a:t>GB/T 18894-2016</a:t>
            </a:r>
            <a:r>
              <a:rPr lang="zh-CN" altLang="en-US" sz="1600" b="1" dirty="0">
                <a:solidFill>
                  <a:srgbClr val="A5C985"/>
                </a:solidFill>
                <a:latin typeface="微软雅黑" pitchFamily="34" charset="-122"/>
                <a:ea typeface="微软雅黑" pitchFamily="34" charset="-122"/>
                <a:cs typeface="Arial" pitchFamily="34" charset="0"/>
              </a:rPr>
              <a:t>）等标准执行</a:t>
            </a:r>
            <a:r>
              <a:rPr lang="zh-CN" altLang="en-US" sz="1600" b="1" dirty="0" smtClean="0">
                <a:solidFill>
                  <a:srgbClr val="A5C985"/>
                </a:solidFill>
                <a:latin typeface="微软雅黑" pitchFamily="34" charset="-122"/>
                <a:ea typeface="微软雅黑" pitchFamily="34" charset="-122"/>
                <a:cs typeface="Arial" pitchFamily="34" charset="0"/>
              </a:rPr>
              <a:t>。</a:t>
            </a:r>
            <a:endParaRPr lang="en-US" altLang="zh-CN" sz="1600" b="1" dirty="0">
              <a:solidFill>
                <a:srgbClr val="A5C985"/>
              </a:solidFill>
              <a:latin typeface="微软雅黑" pitchFamily="34" charset="-122"/>
              <a:ea typeface="微软雅黑" pitchFamily="34" charset="-122"/>
              <a:cs typeface="Arial" pitchFamily="34" charset="0"/>
            </a:endParaRPr>
          </a:p>
        </p:txBody>
      </p:sp>
      <p:sp>
        <p:nvSpPr>
          <p:cNvPr id="13" name="矩形 13"/>
          <p:cNvSpPr>
            <a:spLocks noChangeArrowheads="1"/>
          </p:cNvSpPr>
          <p:nvPr/>
        </p:nvSpPr>
        <p:spPr bwMode="auto">
          <a:xfrm>
            <a:off x="467544" y="3001516"/>
            <a:ext cx="7920880" cy="224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171450" lvl="0" indent="-171450" algn="just">
              <a:lnSpc>
                <a:spcPts val="2800"/>
              </a:lnSpc>
              <a:buFont typeface="Wingdings" pitchFamily="2" charset="2"/>
              <a:buChar char="Ø"/>
              <a:defRPr/>
            </a:pPr>
            <a:r>
              <a:rPr lang="zh-CN" altLang="en-US" sz="1400" kern="0" dirty="0" smtClean="0">
                <a:solidFill>
                  <a:srgbClr val="487360"/>
                </a:solidFill>
              </a:rPr>
              <a:t>采用</a:t>
            </a:r>
            <a:r>
              <a:rPr lang="zh-CN" altLang="en-US" sz="1400" kern="0" dirty="0">
                <a:solidFill>
                  <a:srgbClr val="487360"/>
                </a:solidFill>
              </a:rPr>
              <a:t>通用格式脱机</a:t>
            </a:r>
            <a:r>
              <a:rPr lang="zh-CN" altLang="en-US" sz="1400" kern="0" dirty="0" smtClean="0">
                <a:solidFill>
                  <a:srgbClr val="487360"/>
                </a:solidFill>
              </a:rPr>
              <a:t>存储</a:t>
            </a:r>
            <a:endParaRPr lang="en-US" altLang="zh-CN" sz="1400" kern="0" dirty="0" smtClean="0">
              <a:solidFill>
                <a:srgbClr val="487360"/>
              </a:solidFill>
            </a:endParaRPr>
          </a:p>
          <a:p>
            <a:pPr marL="171450" lvl="0" indent="-171450" algn="just">
              <a:lnSpc>
                <a:spcPts val="2800"/>
              </a:lnSpc>
              <a:buFont typeface="Wingdings" pitchFamily="2" charset="2"/>
              <a:buChar char="Ø"/>
              <a:defRPr/>
            </a:pPr>
            <a:r>
              <a:rPr lang="zh-CN" altLang="en-US" sz="1400" kern="0" dirty="0" smtClean="0">
                <a:solidFill>
                  <a:srgbClr val="487360"/>
                </a:solidFill>
              </a:rPr>
              <a:t>不能</a:t>
            </a:r>
            <a:r>
              <a:rPr lang="zh-CN" altLang="en-US" sz="1400" kern="0" dirty="0">
                <a:solidFill>
                  <a:srgbClr val="487360"/>
                </a:solidFill>
              </a:rPr>
              <a:t>转换为通用格式的，应与专用软件、技术资料、操作手册等一并脱机</a:t>
            </a:r>
            <a:r>
              <a:rPr lang="zh-CN" altLang="en-US" sz="1400" kern="0" dirty="0" smtClean="0">
                <a:solidFill>
                  <a:srgbClr val="487360"/>
                </a:solidFill>
              </a:rPr>
              <a:t>存储</a:t>
            </a:r>
            <a:endParaRPr lang="en-US" altLang="zh-CN" sz="1400" kern="0" dirty="0" smtClean="0">
              <a:solidFill>
                <a:srgbClr val="487360"/>
              </a:solidFill>
            </a:endParaRPr>
          </a:p>
          <a:p>
            <a:pPr marL="171450" lvl="0" indent="-171450" algn="just">
              <a:lnSpc>
                <a:spcPts val="2800"/>
              </a:lnSpc>
              <a:buFont typeface="Wingdings" pitchFamily="2" charset="2"/>
              <a:buChar char="Ø"/>
              <a:defRPr/>
            </a:pPr>
            <a:r>
              <a:rPr lang="zh-CN" altLang="en-US" sz="1400" kern="0" dirty="0" smtClean="0">
                <a:solidFill>
                  <a:srgbClr val="487360"/>
                </a:solidFill>
              </a:rPr>
              <a:t>脱机</a:t>
            </a:r>
            <a:r>
              <a:rPr lang="zh-CN" altLang="en-US" sz="1400" kern="0" dirty="0">
                <a:solidFill>
                  <a:srgbClr val="487360"/>
                </a:solidFill>
              </a:rPr>
              <a:t>存储的电子文件采取“双轨制”、“双套制”归档方式，打印出纸质版归档，并履行相关签章手续，如</a:t>
            </a:r>
            <a:r>
              <a:rPr lang="en-US" altLang="zh-CN" sz="1400" kern="0" dirty="0">
                <a:solidFill>
                  <a:srgbClr val="487360"/>
                </a:solidFill>
              </a:rPr>
              <a:t>ARP</a:t>
            </a:r>
            <a:r>
              <a:rPr lang="zh-CN" altLang="en-US" sz="1400" kern="0" dirty="0">
                <a:solidFill>
                  <a:srgbClr val="487360"/>
                </a:solidFill>
              </a:rPr>
              <a:t>系统中的电子公文、年度工作计划、总结</a:t>
            </a:r>
            <a:r>
              <a:rPr lang="zh-CN" altLang="en-US" sz="1400" kern="0" dirty="0" smtClean="0">
                <a:solidFill>
                  <a:srgbClr val="487360"/>
                </a:solidFill>
              </a:rPr>
              <a:t>等</a:t>
            </a:r>
            <a:endParaRPr lang="en-US" altLang="zh-CN" sz="1400" kern="0" dirty="0" smtClean="0">
              <a:solidFill>
                <a:srgbClr val="487360"/>
              </a:solidFill>
            </a:endParaRPr>
          </a:p>
          <a:p>
            <a:pPr marL="171450" lvl="0" indent="-171450" algn="just">
              <a:lnSpc>
                <a:spcPts val="2800"/>
              </a:lnSpc>
              <a:buFont typeface="Wingdings" pitchFamily="2" charset="2"/>
              <a:buChar char="Ø"/>
              <a:defRPr/>
            </a:pPr>
            <a:r>
              <a:rPr lang="zh-CN" altLang="en-US" sz="1400" kern="0" dirty="0" smtClean="0">
                <a:solidFill>
                  <a:srgbClr val="487360"/>
                </a:solidFill>
              </a:rPr>
              <a:t>脱离</a:t>
            </a:r>
            <a:r>
              <a:rPr lang="zh-CN" altLang="en-US" sz="1400" kern="0" dirty="0">
                <a:solidFill>
                  <a:srgbClr val="487360"/>
                </a:solidFill>
              </a:rPr>
              <a:t>生成设备无法读取的电子文件，存储在相应的生成设备中，但应编制归档电子文件目录，注明存储地点、访问方式等</a:t>
            </a:r>
            <a:r>
              <a:rPr lang="zh-CN" altLang="en-US" sz="1400" kern="0" dirty="0" smtClean="0">
                <a:solidFill>
                  <a:srgbClr val="487360"/>
                </a:solidFill>
              </a:rPr>
              <a:t>信息</a:t>
            </a:r>
            <a:endParaRPr lang="en-US" altLang="zh-CN" sz="1400" kern="0" dirty="0" smtClean="0">
              <a:solidFill>
                <a:srgbClr val="487360"/>
              </a:solidFill>
            </a:endParaRPr>
          </a:p>
        </p:txBody>
      </p:sp>
    </p:spTree>
    <p:extLst>
      <p:ext uri="{BB962C8B-B14F-4D97-AF65-F5344CB8AC3E}">
        <p14:creationId xmlns:p14="http://schemas.microsoft.com/office/powerpoint/2010/main" val="300674111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3896052" y="2370423"/>
            <a:ext cx="1107996" cy="769441"/>
          </a:xfrm>
          <a:prstGeom prst="rect">
            <a:avLst/>
          </a:prstGeom>
          <a:noFill/>
        </p:spPr>
        <p:txBody>
          <a:bodyPr wrap="none" rtlCol="0">
            <a:spAutoFit/>
          </a:bodyPr>
          <a:lstStyle/>
          <a:p>
            <a:r>
              <a:rPr lang="en-US" altLang="zh-CN" sz="4400" b="1" dirty="0" smtClean="0">
                <a:solidFill>
                  <a:schemeClr val="bg1"/>
                </a:solidFill>
                <a:latin typeface="微软雅黑" pitchFamily="34" charset="-122"/>
                <a:ea typeface="微软雅黑" pitchFamily="34" charset="-122"/>
              </a:rPr>
              <a:t>For</a:t>
            </a:r>
            <a:endParaRPr lang="zh-CN" altLang="en-US" sz="4400" b="1" dirty="0">
              <a:solidFill>
                <a:schemeClr val="bg1"/>
              </a:solidFill>
              <a:latin typeface="微软雅黑" pitchFamily="34" charset="-122"/>
              <a:ea typeface="微软雅黑" pitchFamily="34" charset="-122"/>
            </a:endParaRPr>
          </a:p>
        </p:txBody>
      </p:sp>
      <p:sp>
        <p:nvSpPr>
          <p:cNvPr id="5" name="TextBox 4"/>
          <p:cNvSpPr txBox="1"/>
          <p:nvPr/>
        </p:nvSpPr>
        <p:spPr>
          <a:xfrm>
            <a:off x="3926400" y="3068426"/>
            <a:ext cx="2301784" cy="646331"/>
          </a:xfrm>
          <a:prstGeom prst="rect">
            <a:avLst/>
          </a:prstGeom>
          <a:noFill/>
        </p:spPr>
        <p:txBody>
          <a:bodyPr wrap="none" rtlCol="0">
            <a:spAutoFit/>
          </a:bodyPr>
          <a:lstStyle/>
          <a:p>
            <a:r>
              <a:rPr lang="en-US" altLang="zh-CN" sz="3600" b="1" dirty="0" smtClean="0">
                <a:solidFill>
                  <a:srgbClr val="FFFF00"/>
                </a:solidFill>
                <a:latin typeface="微软雅黑" pitchFamily="34" charset="-122"/>
                <a:ea typeface="微软雅黑" pitchFamily="34" charset="-122"/>
              </a:rPr>
              <a:t>Listening</a:t>
            </a:r>
            <a:endParaRPr lang="zh-CN" altLang="en-US" sz="3600" b="1" dirty="0">
              <a:solidFill>
                <a:srgbClr val="FFFF00"/>
              </a:solidFill>
              <a:latin typeface="微软雅黑" pitchFamily="34" charset="-122"/>
              <a:ea typeface="微软雅黑" pitchFamily="34" charset="-122"/>
            </a:endParaRPr>
          </a:p>
        </p:txBody>
      </p:sp>
      <p:sp>
        <p:nvSpPr>
          <p:cNvPr id="6" name="TextBox 5"/>
          <p:cNvSpPr txBox="1"/>
          <p:nvPr/>
        </p:nvSpPr>
        <p:spPr>
          <a:xfrm>
            <a:off x="2895016" y="1782542"/>
            <a:ext cx="2608406" cy="646331"/>
          </a:xfrm>
          <a:prstGeom prst="rect">
            <a:avLst/>
          </a:prstGeom>
          <a:noFill/>
        </p:spPr>
        <p:txBody>
          <a:bodyPr wrap="none" rtlCol="0">
            <a:spAutoFit/>
          </a:bodyPr>
          <a:lstStyle/>
          <a:p>
            <a:r>
              <a:rPr lang="en-US" altLang="zh-CN" sz="3600" b="1" dirty="0" smtClean="0">
                <a:solidFill>
                  <a:srgbClr val="FFFF00"/>
                </a:solidFill>
                <a:latin typeface="微软雅黑" pitchFamily="34" charset="-122"/>
                <a:ea typeface="微软雅黑" pitchFamily="34" charset="-122"/>
              </a:rPr>
              <a:t>Thank You</a:t>
            </a:r>
            <a:endParaRPr lang="zh-CN" altLang="en-US" sz="3600" b="1" dirty="0">
              <a:solidFill>
                <a:srgbClr val="FFFF00"/>
              </a:solidFill>
              <a:latin typeface="微软雅黑" pitchFamily="34" charset="-122"/>
              <a:ea typeface="微软雅黑" pitchFamily="34" charset="-122"/>
            </a:endParaRP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55898" y="1027683"/>
            <a:ext cx="6215163" cy="461665"/>
          </a:xfrm>
          <a:prstGeom prst="rect">
            <a:avLst/>
          </a:prstGeom>
          <a:noFill/>
        </p:spPr>
        <p:txBody>
          <a:bodyPr wrap="none" rtlCol="0">
            <a:spAutoFit/>
          </a:bodyPr>
          <a:lstStyle/>
          <a:p>
            <a:r>
              <a:rPr lang="zh-CN" altLang="en-US" sz="2400" b="1" dirty="0" smtClean="0">
                <a:solidFill>
                  <a:srgbClr val="002060"/>
                </a:solidFill>
                <a:latin typeface="微软雅黑" pitchFamily="34" charset="-122"/>
                <a:ea typeface="微软雅黑" pitchFamily="34" charset="-122"/>
              </a:rPr>
              <a:t>第一部分  文书档案预立工作</a:t>
            </a:r>
            <a:r>
              <a:rPr lang="zh-CN" altLang="en-US" sz="2400" b="1" dirty="0">
                <a:solidFill>
                  <a:srgbClr val="002060"/>
                </a:solidFill>
                <a:latin typeface="微软雅黑" pitchFamily="34" charset="-122"/>
                <a:ea typeface="微软雅黑" pitchFamily="34" charset="-122"/>
              </a:rPr>
              <a:t>网络与管理职责</a:t>
            </a:r>
          </a:p>
        </p:txBody>
      </p:sp>
      <p:grpSp>
        <p:nvGrpSpPr>
          <p:cNvPr id="4" name="组合 3"/>
          <p:cNvGrpSpPr/>
          <p:nvPr/>
        </p:nvGrpSpPr>
        <p:grpSpPr>
          <a:xfrm>
            <a:off x="1500166" y="2425452"/>
            <a:ext cx="5235575" cy="646331"/>
            <a:chOff x="1500166" y="1362090"/>
            <a:chExt cx="5235575" cy="646331"/>
          </a:xfrm>
        </p:grpSpPr>
        <p:sp>
          <p:nvSpPr>
            <p:cNvPr id="65" name="Freeform 9"/>
            <p:cNvSpPr>
              <a:spLocks/>
            </p:cNvSpPr>
            <p:nvPr/>
          </p:nvSpPr>
          <p:spPr bwMode="gray">
            <a:xfrm>
              <a:off x="2201841" y="1409714"/>
              <a:ext cx="4533900" cy="568325"/>
            </a:xfrm>
            <a:custGeom>
              <a:avLst/>
              <a:gdLst/>
              <a:ahLst/>
              <a:cxnLst>
                <a:cxn ang="0">
                  <a:pos x="0" y="5"/>
                </a:cxn>
                <a:cxn ang="0">
                  <a:pos x="0" y="357"/>
                </a:cxn>
                <a:cxn ang="0">
                  <a:pos x="2667" y="357"/>
                </a:cxn>
                <a:cxn ang="0">
                  <a:pos x="2854" y="182"/>
                </a:cxn>
                <a:cxn ang="0">
                  <a:pos x="2667" y="0"/>
                </a:cxn>
                <a:cxn ang="0">
                  <a:pos x="0" y="5"/>
                </a:cxn>
              </a:cxnLst>
              <a:rect l="0" t="0" r="r" b="b"/>
              <a:pathLst>
                <a:path w="2856" h="358">
                  <a:moveTo>
                    <a:pt x="0" y="5"/>
                  </a:moveTo>
                  <a:lnTo>
                    <a:pt x="0" y="357"/>
                  </a:lnTo>
                  <a:cubicBezTo>
                    <a:pt x="97" y="358"/>
                    <a:pt x="2594" y="357"/>
                    <a:pt x="2667" y="357"/>
                  </a:cubicBezTo>
                  <a:cubicBezTo>
                    <a:pt x="2739" y="357"/>
                    <a:pt x="2851" y="321"/>
                    <a:pt x="2854" y="182"/>
                  </a:cubicBezTo>
                  <a:cubicBezTo>
                    <a:pt x="2856" y="43"/>
                    <a:pt x="2755" y="0"/>
                    <a:pt x="2667" y="0"/>
                  </a:cubicBezTo>
                  <a:cubicBezTo>
                    <a:pt x="2579" y="0"/>
                    <a:pt x="95" y="5"/>
                    <a:pt x="0" y="5"/>
                  </a:cubicBezTo>
                  <a:close/>
                </a:path>
              </a:pathLst>
            </a:custGeom>
            <a:gradFill rotWithShape="1">
              <a:gsLst>
                <a:gs pos="0">
                  <a:schemeClr val="accent2">
                    <a:gamma/>
                    <a:shade val="81961"/>
                    <a:invGamma/>
                  </a:schemeClr>
                </a:gs>
                <a:gs pos="50000">
                  <a:schemeClr val="accent2"/>
                </a:gs>
                <a:gs pos="100000">
                  <a:schemeClr val="accent2">
                    <a:gamma/>
                    <a:shade val="81961"/>
                    <a:invGamma/>
                  </a:schemeClr>
                </a:gs>
              </a:gsLst>
              <a:lin ang="5400000" scaled="1"/>
            </a:gradFill>
            <a:ln w="28575" cap="flat" cmpd="sng">
              <a:solidFill>
                <a:schemeClr val="bg2"/>
              </a:solidFill>
              <a:prstDash val="solid"/>
              <a:round/>
              <a:headEnd/>
              <a:tailEnd/>
            </a:ln>
            <a:effectLst>
              <a:outerShdw dist="35921" dir="2700000" algn="ctr" rotWithShape="0">
                <a:schemeClr val="bg2"/>
              </a:outerShdw>
            </a:effectLst>
          </p:spPr>
          <p:txBody>
            <a:bodyPr wrap="none" anchor="ctr"/>
            <a:lstStyle/>
            <a:p>
              <a:pPr>
                <a:defRPr/>
              </a:pPr>
              <a:endParaRPr lang="zh-CN" altLang="en-US">
                <a:latin typeface="Arial" charset="0"/>
              </a:endParaRPr>
            </a:p>
          </p:txBody>
        </p:sp>
        <p:sp>
          <p:nvSpPr>
            <p:cNvPr id="66" name="Freeform 10"/>
            <p:cNvSpPr>
              <a:spLocks/>
            </p:cNvSpPr>
            <p:nvPr/>
          </p:nvSpPr>
          <p:spPr bwMode="gray">
            <a:xfrm>
              <a:off x="1500166" y="1409714"/>
              <a:ext cx="609600" cy="568325"/>
            </a:xfrm>
            <a:custGeom>
              <a:avLst/>
              <a:gdLst/>
              <a:ahLst/>
              <a:cxnLst>
                <a:cxn ang="0">
                  <a:pos x="372" y="1"/>
                </a:cxn>
                <a:cxn ang="0">
                  <a:pos x="372" y="358"/>
                </a:cxn>
                <a:cxn ang="0">
                  <a:pos x="165" y="357"/>
                </a:cxn>
                <a:cxn ang="0">
                  <a:pos x="0" y="181"/>
                </a:cxn>
                <a:cxn ang="0">
                  <a:pos x="164" y="1"/>
                </a:cxn>
                <a:cxn ang="0">
                  <a:pos x="372" y="1"/>
                </a:cxn>
              </a:cxnLst>
              <a:rect l="0" t="0" r="r" b="b"/>
              <a:pathLst>
                <a:path w="372" h="358">
                  <a:moveTo>
                    <a:pt x="372" y="1"/>
                  </a:moveTo>
                  <a:cubicBezTo>
                    <a:pt x="372" y="179"/>
                    <a:pt x="372" y="358"/>
                    <a:pt x="372" y="358"/>
                  </a:cubicBezTo>
                  <a:lnTo>
                    <a:pt x="165" y="357"/>
                  </a:lnTo>
                  <a:cubicBezTo>
                    <a:pt x="137" y="357"/>
                    <a:pt x="0" y="316"/>
                    <a:pt x="0" y="181"/>
                  </a:cubicBezTo>
                  <a:cubicBezTo>
                    <a:pt x="0" y="46"/>
                    <a:pt x="126" y="0"/>
                    <a:pt x="164" y="1"/>
                  </a:cubicBezTo>
                  <a:lnTo>
                    <a:pt x="372" y="1"/>
                  </a:lnTo>
                  <a:close/>
                </a:path>
              </a:pathLst>
            </a:custGeom>
            <a:gradFill rotWithShape="1">
              <a:gsLst>
                <a:gs pos="0">
                  <a:schemeClr val="accent2">
                    <a:gamma/>
                    <a:shade val="81961"/>
                    <a:invGamma/>
                  </a:schemeClr>
                </a:gs>
                <a:gs pos="50000">
                  <a:schemeClr val="accent2"/>
                </a:gs>
                <a:gs pos="100000">
                  <a:schemeClr val="accent2">
                    <a:gamma/>
                    <a:shade val="81961"/>
                    <a:invGamma/>
                  </a:schemeClr>
                </a:gs>
              </a:gsLst>
              <a:lin ang="5400000" scaled="1"/>
            </a:gradFill>
            <a:ln w="28575" cap="flat" cmpd="sng">
              <a:solidFill>
                <a:schemeClr val="bg2"/>
              </a:solidFill>
              <a:prstDash val="solid"/>
              <a:round/>
              <a:headEnd/>
              <a:tailEnd/>
            </a:ln>
            <a:effectLst>
              <a:outerShdw dist="35921" dir="2700000" algn="ctr" rotWithShape="0">
                <a:schemeClr val="bg2"/>
              </a:outerShdw>
            </a:effectLst>
          </p:spPr>
          <p:txBody>
            <a:bodyPr wrap="none" anchor="ctr"/>
            <a:lstStyle/>
            <a:p>
              <a:pPr>
                <a:defRPr/>
              </a:pPr>
              <a:endParaRPr lang="zh-CN" altLang="en-US">
                <a:latin typeface="Arial" charset="0"/>
              </a:endParaRPr>
            </a:p>
          </p:txBody>
        </p:sp>
        <p:sp>
          <p:nvSpPr>
            <p:cNvPr id="67" name="Text Box 11"/>
            <p:cNvSpPr txBox="1">
              <a:spLocks noChangeArrowheads="1"/>
            </p:cNvSpPr>
            <p:nvPr/>
          </p:nvSpPr>
          <p:spPr bwMode="gray">
            <a:xfrm>
              <a:off x="2267744" y="1474802"/>
              <a:ext cx="4320480" cy="461665"/>
            </a:xfrm>
            <a:prstGeom prst="rect">
              <a:avLst/>
            </a:prstGeom>
            <a:noFill/>
            <a:ln w="9525">
              <a:noFill/>
              <a:miter lim="800000"/>
              <a:headEnd/>
              <a:tailEnd/>
            </a:ln>
            <a:effectLst>
              <a:outerShdw dist="17961" dir="2700000" algn="ctr" rotWithShape="0">
                <a:srgbClr val="333333">
                  <a:alpha val="50000"/>
                </a:srgbClr>
              </a:outerShdw>
            </a:effectLst>
          </p:spPr>
          <p:txBody>
            <a:bodyPr wrap="square">
              <a:spAutoFit/>
            </a:bodyPr>
            <a:lstStyle/>
            <a:p>
              <a:pPr algn="ctr">
                <a:spcBef>
                  <a:spcPct val="50000"/>
                </a:spcBef>
                <a:defRPr/>
              </a:pPr>
              <a:r>
                <a:rPr lang="zh-CN" altLang="en-US" sz="2400" b="1" dirty="0" smtClean="0">
                  <a:solidFill>
                    <a:schemeClr val="bg1"/>
                  </a:solidFill>
                  <a:latin typeface="微软雅黑" pitchFamily="34" charset="-122"/>
                  <a:ea typeface="微软雅黑" pitchFamily="34" charset="-122"/>
                </a:rPr>
                <a:t>预</a:t>
              </a:r>
              <a:r>
                <a:rPr lang="zh-CN" altLang="en-US" sz="2400" b="1" dirty="0">
                  <a:solidFill>
                    <a:schemeClr val="bg1"/>
                  </a:solidFill>
                  <a:latin typeface="微软雅黑" pitchFamily="34" charset="-122"/>
                  <a:ea typeface="微软雅黑" pitchFamily="34" charset="-122"/>
                </a:rPr>
                <a:t>立工作网络图</a:t>
              </a:r>
              <a:r>
                <a:rPr lang="en-US" altLang="zh-CN" sz="2400" b="1" dirty="0">
                  <a:solidFill>
                    <a:schemeClr val="bg1"/>
                  </a:solidFill>
                  <a:latin typeface="微软雅黑" pitchFamily="34" charset="-122"/>
                  <a:ea typeface="微软雅黑" pitchFamily="34" charset="-122"/>
                </a:rPr>
                <a:t>-</a:t>
              </a:r>
              <a:r>
                <a:rPr lang="zh-CN" altLang="en-US" sz="2400" b="1" dirty="0">
                  <a:solidFill>
                    <a:schemeClr val="bg1"/>
                  </a:solidFill>
                  <a:latin typeface="微软雅黑" pitchFamily="34" charset="-122"/>
                  <a:ea typeface="微软雅黑" pitchFamily="34" charset="-122"/>
                </a:rPr>
                <a:t>解读</a:t>
              </a:r>
            </a:p>
          </p:txBody>
        </p:sp>
        <p:sp>
          <p:nvSpPr>
            <p:cNvPr id="70" name="Text Box 14"/>
            <p:cNvSpPr txBox="1">
              <a:spLocks noChangeArrowheads="1"/>
            </p:cNvSpPr>
            <p:nvPr/>
          </p:nvSpPr>
          <p:spPr bwMode="gray">
            <a:xfrm>
              <a:off x="1633516" y="1362090"/>
              <a:ext cx="304800" cy="646331"/>
            </a:xfrm>
            <a:prstGeom prst="rect">
              <a:avLst/>
            </a:prstGeom>
            <a:noFill/>
            <a:ln w="9525">
              <a:noFill/>
              <a:miter lim="800000"/>
              <a:headEnd/>
              <a:tailEnd/>
            </a:ln>
            <a:effectLst>
              <a:outerShdw dist="28398" dir="1593903" algn="ctr" rotWithShape="0">
                <a:srgbClr val="333333">
                  <a:alpha val="50000"/>
                </a:srgbClr>
              </a:outerShdw>
            </a:effectLst>
          </p:spPr>
          <p:txBody>
            <a:bodyPr>
              <a:spAutoFit/>
            </a:bodyPr>
            <a:lstStyle/>
            <a:p>
              <a:pPr algn="ctr">
                <a:spcBef>
                  <a:spcPct val="50000"/>
                </a:spcBef>
                <a:defRPr/>
              </a:pPr>
              <a:r>
                <a:rPr lang="en-US" altLang="zh-CN" sz="3600" b="1">
                  <a:solidFill>
                    <a:schemeClr val="bg1"/>
                  </a:solidFill>
                  <a:latin typeface="Arial" charset="0"/>
                </a:rPr>
                <a:t>1</a:t>
              </a:r>
            </a:p>
          </p:txBody>
        </p:sp>
      </p:grpSp>
      <p:grpSp>
        <p:nvGrpSpPr>
          <p:cNvPr id="3" name="组合 2"/>
          <p:cNvGrpSpPr/>
          <p:nvPr/>
        </p:nvGrpSpPr>
        <p:grpSpPr>
          <a:xfrm>
            <a:off x="1500166" y="3867353"/>
            <a:ext cx="5235575" cy="646331"/>
            <a:chOff x="1500166" y="2301890"/>
            <a:chExt cx="5235575" cy="646331"/>
          </a:xfrm>
        </p:grpSpPr>
        <p:sp>
          <p:nvSpPr>
            <p:cNvPr id="63" name="Freeform 7"/>
            <p:cNvSpPr>
              <a:spLocks/>
            </p:cNvSpPr>
            <p:nvPr/>
          </p:nvSpPr>
          <p:spPr bwMode="gray">
            <a:xfrm>
              <a:off x="2201841" y="2339989"/>
              <a:ext cx="4533900" cy="568325"/>
            </a:xfrm>
            <a:custGeom>
              <a:avLst/>
              <a:gdLst/>
              <a:ahLst/>
              <a:cxnLst>
                <a:cxn ang="0">
                  <a:pos x="0" y="5"/>
                </a:cxn>
                <a:cxn ang="0">
                  <a:pos x="0" y="357"/>
                </a:cxn>
                <a:cxn ang="0">
                  <a:pos x="2667" y="357"/>
                </a:cxn>
                <a:cxn ang="0">
                  <a:pos x="2854" y="182"/>
                </a:cxn>
                <a:cxn ang="0">
                  <a:pos x="2667" y="0"/>
                </a:cxn>
                <a:cxn ang="0">
                  <a:pos x="0" y="5"/>
                </a:cxn>
              </a:cxnLst>
              <a:rect l="0" t="0" r="r" b="b"/>
              <a:pathLst>
                <a:path w="2856" h="358">
                  <a:moveTo>
                    <a:pt x="0" y="5"/>
                  </a:moveTo>
                  <a:lnTo>
                    <a:pt x="0" y="357"/>
                  </a:lnTo>
                  <a:cubicBezTo>
                    <a:pt x="97" y="358"/>
                    <a:pt x="2594" y="357"/>
                    <a:pt x="2667" y="357"/>
                  </a:cubicBezTo>
                  <a:cubicBezTo>
                    <a:pt x="2739" y="357"/>
                    <a:pt x="2851" y="321"/>
                    <a:pt x="2854" y="182"/>
                  </a:cubicBezTo>
                  <a:cubicBezTo>
                    <a:pt x="2856" y="43"/>
                    <a:pt x="2755" y="0"/>
                    <a:pt x="2667" y="0"/>
                  </a:cubicBezTo>
                  <a:cubicBezTo>
                    <a:pt x="2579" y="0"/>
                    <a:pt x="95" y="5"/>
                    <a:pt x="0" y="5"/>
                  </a:cubicBezTo>
                  <a:close/>
                </a:path>
              </a:pathLst>
            </a:custGeom>
            <a:gradFill rotWithShape="1">
              <a:gsLst>
                <a:gs pos="0">
                  <a:schemeClr val="accent1"/>
                </a:gs>
                <a:gs pos="50000">
                  <a:schemeClr val="accent1">
                    <a:gamma/>
                    <a:tint val="73725"/>
                    <a:invGamma/>
                  </a:schemeClr>
                </a:gs>
                <a:gs pos="100000">
                  <a:schemeClr val="accent1"/>
                </a:gs>
              </a:gsLst>
              <a:lin ang="5400000" scaled="1"/>
            </a:gradFill>
            <a:ln w="28575" cap="flat" cmpd="sng">
              <a:solidFill>
                <a:schemeClr val="bg2"/>
              </a:solidFill>
              <a:prstDash val="solid"/>
              <a:round/>
              <a:headEnd/>
              <a:tailEnd/>
            </a:ln>
            <a:effectLst>
              <a:outerShdw dist="35921" dir="2700000" algn="ctr" rotWithShape="0">
                <a:schemeClr val="bg2"/>
              </a:outerShdw>
            </a:effectLst>
          </p:spPr>
          <p:txBody>
            <a:bodyPr wrap="none" anchor="ctr"/>
            <a:lstStyle/>
            <a:p>
              <a:pPr>
                <a:defRPr/>
              </a:pPr>
              <a:endParaRPr lang="zh-CN" altLang="en-US">
                <a:latin typeface="Arial" charset="0"/>
              </a:endParaRPr>
            </a:p>
          </p:txBody>
        </p:sp>
        <p:sp>
          <p:nvSpPr>
            <p:cNvPr id="64" name="Freeform 8"/>
            <p:cNvSpPr>
              <a:spLocks/>
            </p:cNvSpPr>
            <p:nvPr/>
          </p:nvSpPr>
          <p:spPr bwMode="gray">
            <a:xfrm>
              <a:off x="1500166" y="2339989"/>
              <a:ext cx="609600" cy="568325"/>
            </a:xfrm>
            <a:custGeom>
              <a:avLst/>
              <a:gdLst/>
              <a:ahLst/>
              <a:cxnLst>
                <a:cxn ang="0">
                  <a:pos x="372" y="1"/>
                </a:cxn>
                <a:cxn ang="0">
                  <a:pos x="372" y="358"/>
                </a:cxn>
                <a:cxn ang="0">
                  <a:pos x="165" y="357"/>
                </a:cxn>
                <a:cxn ang="0">
                  <a:pos x="0" y="181"/>
                </a:cxn>
                <a:cxn ang="0">
                  <a:pos x="164" y="1"/>
                </a:cxn>
                <a:cxn ang="0">
                  <a:pos x="372" y="1"/>
                </a:cxn>
              </a:cxnLst>
              <a:rect l="0" t="0" r="r" b="b"/>
              <a:pathLst>
                <a:path w="372" h="358">
                  <a:moveTo>
                    <a:pt x="372" y="1"/>
                  </a:moveTo>
                  <a:cubicBezTo>
                    <a:pt x="372" y="179"/>
                    <a:pt x="372" y="358"/>
                    <a:pt x="372" y="358"/>
                  </a:cubicBezTo>
                  <a:lnTo>
                    <a:pt x="165" y="357"/>
                  </a:lnTo>
                  <a:cubicBezTo>
                    <a:pt x="137" y="357"/>
                    <a:pt x="0" y="316"/>
                    <a:pt x="0" y="181"/>
                  </a:cubicBezTo>
                  <a:cubicBezTo>
                    <a:pt x="0" y="46"/>
                    <a:pt x="126" y="0"/>
                    <a:pt x="164" y="1"/>
                  </a:cubicBezTo>
                  <a:lnTo>
                    <a:pt x="372" y="1"/>
                  </a:lnTo>
                  <a:close/>
                </a:path>
              </a:pathLst>
            </a:custGeom>
            <a:gradFill rotWithShape="1">
              <a:gsLst>
                <a:gs pos="0">
                  <a:schemeClr val="accent1"/>
                </a:gs>
                <a:gs pos="50000">
                  <a:schemeClr val="accent1">
                    <a:gamma/>
                    <a:tint val="73725"/>
                    <a:invGamma/>
                  </a:schemeClr>
                </a:gs>
                <a:gs pos="100000">
                  <a:schemeClr val="accent1"/>
                </a:gs>
              </a:gsLst>
              <a:lin ang="5400000" scaled="1"/>
            </a:gradFill>
            <a:ln w="28575" cap="flat" cmpd="sng">
              <a:solidFill>
                <a:schemeClr val="bg2"/>
              </a:solidFill>
              <a:prstDash val="solid"/>
              <a:round/>
              <a:headEnd/>
              <a:tailEnd/>
            </a:ln>
            <a:effectLst>
              <a:outerShdw dist="35921" dir="2700000" algn="ctr" rotWithShape="0">
                <a:schemeClr val="bg2"/>
              </a:outerShdw>
            </a:effectLst>
          </p:spPr>
          <p:txBody>
            <a:bodyPr wrap="none" anchor="ctr"/>
            <a:lstStyle/>
            <a:p>
              <a:pPr>
                <a:defRPr/>
              </a:pPr>
              <a:endParaRPr lang="zh-CN" altLang="en-US">
                <a:latin typeface="Arial" charset="0"/>
              </a:endParaRPr>
            </a:p>
          </p:txBody>
        </p:sp>
        <p:sp>
          <p:nvSpPr>
            <p:cNvPr id="68" name="Text Box 12"/>
            <p:cNvSpPr txBox="1">
              <a:spLocks noChangeArrowheads="1"/>
            </p:cNvSpPr>
            <p:nvPr/>
          </p:nvSpPr>
          <p:spPr bwMode="gray">
            <a:xfrm>
              <a:off x="2605066" y="2398727"/>
              <a:ext cx="3581400" cy="461665"/>
            </a:xfrm>
            <a:prstGeom prst="rect">
              <a:avLst/>
            </a:prstGeom>
            <a:noFill/>
            <a:ln w="9525">
              <a:noFill/>
              <a:miter lim="800000"/>
              <a:headEnd/>
              <a:tailEnd/>
            </a:ln>
            <a:effectLst>
              <a:outerShdw dist="17961" dir="2700000" algn="ctr" rotWithShape="0">
                <a:srgbClr val="333333">
                  <a:alpha val="50000"/>
                </a:srgbClr>
              </a:outerShdw>
            </a:effectLst>
          </p:spPr>
          <p:txBody>
            <a:bodyPr>
              <a:spAutoFit/>
            </a:bodyPr>
            <a:lstStyle/>
            <a:p>
              <a:pPr algn="ctr">
                <a:spcBef>
                  <a:spcPct val="50000"/>
                </a:spcBef>
                <a:defRPr/>
              </a:pPr>
              <a:r>
                <a:rPr lang="zh-CN" altLang="en-US" sz="2400" b="1" dirty="0">
                  <a:solidFill>
                    <a:schemeClr val="bg1"/>
                  </a:solidFill>
                  <a:latin typeface="微软雅黑" pitchFamily="34" charset="-122"/>
                  <a:ea typeface="微软雅黑" pitchFamily="34" charset="-122"/>
                </a:rPr>
                <a:t>工作职责是什么？</a:t>
              </a:r>
            </a:p>
          </p:txBody>
        </p:sp>
        <p:sp>
          <p:nvSpPr>
            <p:cNvPr id="71" name="Text Box 15"/>
            <p:cNvSpPr txBox="1">
              <a:spLocks noChangeArrowheads="1"/>
            </p:cNvSpPr>
            <p:nvPr/>
          </p:nvSpPr>
          <p:spPr bwMode="gray">
            <a:xfrm>
              <a:off x="1674912" y="2301890"/>
              <a:ext cx="304800" cy="646331"/>
            </a:xfrm>
            <a:prstGeom prst="rect">
              <a:avLst/>
            </a:prstGeom>
            <a:noFill/>
            <a:ln w="9525">
              <a:noFill/>
              <a:miter lim="800000"/>
              <a:headEnd/>
              <a:tailEnd/>
            </a:ln>
            <a:effectLst>
              <a:outerShdw dist="28398" dir="1593903" algn="ctr" rotWithShape="0">
                <a:srgbClr val="333333">
                  <a:alpha val="50000"/>
                </a:srgbClr>
              </a:outerShdw>
            </a:effectLst>
          </p:spPr>
          <p:txBody>
            <a:bodyPr>
              <a:spAutoFit/>
            </a:bodyPr>
            <a:lstStyle/>
            <a:p>
              <a:pPr algn="ctr">
                <a:spcBef>
                  <a:spcPct val="50000"/>
                </a:spcBef>
                <a:defRPr/>
              </a:pPr>
              <a:r>
                <a:rPr lang="en-US" altLang="zh-CN" sz="3600" b="1" dirty="0">
                  <a:solidFill>
                    <a:schemeClr val="bg1"/>
                  </a:solidFill>
                  <a:latin typeface="Arial" charset="0"/>
                </a:rPr>
                <a:t>2</a:t>
              </a:r>
            </a:p>
          </p:txBody>
        </p:sp>
      </p:grpSp>
    </p:spTree>
    <p:extLst>
      <p:ext uri="{BB962C8B-B14F-4D97-AF65-F5344CB8AC3E}">
        <p14:creationId xmlns:p14="http://schemas.microsoft.com/office/powerpoint/2010/main" val="72720424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椭圆 18"/>
          <p:cNvSpPr>
            <a:spLocks noChangeArrowheads="1"/>
          </p:cNvSpPr>
          <p:nvPr/>
        </p:nvSpPr>
        <p:spPr bwMode="auto">
          <a:xfrm>
            <a:off x="533400" y="4830763"/>
            <a:ext cx="2057400" cy="503237"/>
          </a:xfrm>
          <a:prstGeom prst="ellipse">
            <a:avLst/>
          </a:prstGeom>
          <a:solidFill>
            <a:srgbClr val="FFFFFF"/>
          </a:solidFill>
          <a:ln>
            <a:noFill/>
          </a:ln>
          <a:extLst>
            <a:ext uri="{91240B29-F687-4F45-9708-019B960494DF}">
              <a14:hiddenLine xmlns:a14="http://schemas.microsoft.com/office/drawing/2010/main" w="25400">
                <a:solidFill>
                  <a:srgbClr val="5C982B"/>
                </a:solidFill>
                <a:round/>
                <a:headEnd/>
                <a:tailEnd/>
              </a14:hiddenLine>
            </a:ext>
          </a:extLst>
        </p:spPr>
        <p:txBody>
          <a:bodyPr anchor="ctr"/>
          <a:lstStyle/>
          <a:p>
            <a:pPr algn="ctr"/>
            <a:endParaRPr lang="zh-CN" altLang="en-US">
              <a:solidFill>
                <a:srgbClr val="FFFFFF"/>
              </a:solidFill>
            </a:endParaRPr>
          </a:p>
        </p:txBody>
      </p:sp>
      <p:sp>
        <p:nvSpPr>
          <p:cNvPr id="19" name="矩形 34"/>
          <p:cNvSpPr>
            <a:spLocks noChangeArrowheads="1"/>
          </p:cNvSpPr>
          <p:nvPr/>
        </p:nvSpPr>
        <p:spPr bwMode="auto">
          <a:xfrm>
            <a:off x="899591" y="625252"/>
            <a:ext cx="3145615" cy="400110"/>
          </a:xfrm>
          <a:prstGeom prst="rect">
            <a:avLst/>
          </a:prstGeom>
          <a:solidFill>
            <a:srgbClr val="EAC26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zh-CN" altLang="en-US" sz="2000" b="1" kern="0" dirty="0" smtClean="0">
                <a:solidFill>
                  <a:sysClr val="window" lastClr="FFFFFF"/>
                </a:solidFill>
              </a:rPr>
              <a:t>新疆天文台</a:t>
            </a:r>
            <a:r>
              <a:rPr lang="en-US" altLang="zh-CN" sz="2000" b="1" kern="0" dirty="0" smtClean="0">
                <a:solidFill>
                  <a:sysClr val="window" lastClr="FFFFFF"/>
                </a:solidFill>
              </a:rPr>
              <a:t>XXXX</a:t>
            </a:r>
            <a:r>
              <a:rPr lang="zh-CN" altLang="en-US" sz="2000" b="1" kern="0" dirty="0" smtClean="0">
                <a:solidFill>
                  <a:sysClr val="window" lastClr="FFFFFF"/>
                </a:solidFill>
              </a:rPr>
              <a:t>处</a:t>
            </a:r>
            <a:endParaRPr kumimoji="0" lang="zh-CN" altLang="en-US" sz="2000" b="1" i="0" u="none" strike="noStrike" kern="0" cap="none" spc="0" normalizeH="0" baseline="0" noProof="0" dirty="0" smtClean="0">
              <a:ln>
                <a:noFill/>
              </a:ln>
              <a:solidFill>
                <a:sysClr val="window" lastClr="FFFFFF"/>
              </a:solidFill>
              <a:effectLst/>
              <a:uLnTx/>
              <a:uFillTx/>
            </a:endParaRPr>
          </a:p>
        </p:txBody>
      </p:sp>
      <p:grpSp>
        <p:nvGrpSpPr>
          <p:cNvPr id="24" name="组合 23"/>
          <p:cNvGrpSpPr/>
          <p:nvPr/>
        </p:nvGrpSpPr>
        <p:grpSpPr>
          <a:xfrm>
            <a:off x="1022040" y="4048845"/>
            <a:ext cx="6904112" cy="1285156"/>
            <a:chOff x="685800" y="3124200"/>
            <a:chExt cx="6904112" cy="1905000"/>
          </a:xfrm>
        </p:grpSpPr>
        <p:sp>
          <p:nvSpPr>
            <p:cNvPr id="25" name="圆角矩形 12"/>
            <p:cNvSpPr>
              <a:spLocks noChangeArrowheads="1"/>
            </p:cNvSpPr>
            <p:nvPr/>
          </p:nvSpPr>
          <p:spPr bwMode="auto">
            <a:xfrm>
              <a:off x="685800" y="3124200"/>
              <a:ext cx="6904112" cy="1219200"/>
            </a:xfrm>
            <a:prstGeom prst="roundRect">
              <a:avLst>
                <a:gd name="adj" fmla="val 16667"/>
              </a:avLst>
            </a:prstGeom>
            <a:solidFill>
              <a:srgbClr val="FFFFFF"/>
            </a:solidFill>
            <a:ln w="9525">
              <a:solidFill>
                <a:srgbClr val="FEB80A"/>
              </a:solidFill>
              <a:round/>
              <a:headEnd/>
              <a:tailEnd/>
            </a:ln>
          </p:spPr>
          <p:txBody>
            <a:bodyPr anchor="ctr"/>
            <a:lstStyle/>
            <a:p>
              <a:pPr algn="ctr"/>
              <a:r>
                <a:rPr lang="zh-CN" altLang="en-US" sz="1600" kern="0" dirty="0">
                  <a:latin typeface="Calibri"/>
                  <a:ea typeface="微软雅黑"/>
                  <a:sym typeface="微软雅黑" pitchFamily="34" charset="-122"/>
                </a:rPr>
                <a:t>档案材料形成</a:t>
              </a:r>
              <a:r>
                <a:rPr lang="zh-CN" altLang="en-US" sz="1600" kern="0" dirty="0" smtClean="0">
                  <a:latin typeface="Calibri"/>
                  <a:ea typeface="微软雅黑"/>
                  <a:sym typeface="微软雅黑" pitchFamily="34" charset="-122"/>
                </a:rPr>
                <a:t>人员</a:t>
              </a:r>
              <a:r>
                <a:rPr lang="en-US" altLang="zh-CN" sz="1600" kern="0" dirty="0" smtClean="0">
                  <a:latin typeface="Calibri"/>
                  <a:ea typeface="微软雅黑"/>
                  <a:sym typeface="微软雅黑" pitchFamily="34" charset="-122"/>
                </a:rPr>
                <a:t> </a:t>
              </a:r>
              <a:endParaRPr lang="zh-CN" altLang="en-US" sz="1600" kern="0" dirty="0">
                <a:latin typeface="Calibri"/>
                <a:ea typeface="微软雅黑"/>
              </a:endParaRPr>
            </a:p>
          </p:txBody>
        </p:sp>
        <p:sp>
          <p:nvSpPr>
            <p:cNvPr id="37" name="椭圆 20"/>
            <p:cNvSpPr>
              <a:spLocks noChangeArrowheads="1"/>
            </p:cNvSpPr>
            <p:nvPr/>
          </p:nvSpPr>
          <p:spPr bwMode="auto">
            <a:xfrm>
              <a:off x="3582988" y="4525963"/>
              <a:ext cx="2057400" cy="503237"/>
            </a:xfrm>
            <a:prstGeom prst="ellipse">
              <a:avLst/>
            </a:prstGeom>
            <a:noFill/>
            <a:ln>
              <a:noFill/>
            </a:ln>
            <a:extLst>
              <a:ext uri="{91240B29-F687-4F45-9708-019B960494DF}">
                <a14:hiddenLine xmlns:a14="http://schemas.microsoft.com/office/drawing/2010/main" w="25400">
                  <a:solidFill>
                    <a:srgbClr val="5C982B"/>
                  </a:solidFill>
                  <a:round/>
                  <a:headEnd/>
                  <a:tailEnd/>
                </a14:hiddenLine>
              </a:ext>
            </a:extLst>
          </p:spPr>
          <p:txBody>
            <a:bodyPr anchor="ctr"/>
            <a:lstStyle/>
            <a:p>
              <a:pPr algn="ctr"/>
              <a:endParaRPr lang="zh-CN" altLang="en-US">
                <a:solidFill>
                  <a:srgbClr val="FFFFFF"/>
                </a:solidFill>
              </a:endParaRPr>
            </a:p>
          </p:txBody>
        </p:sp>
      </p:grpSp>
      <p:grpSp>
        <p:nvGrpSpPr>
          <p:cNvPr id="58" name="组合 57"/>
          <p:cNvGrpSpPr/>
          <p:nvPr/>
        </p:nvGrpSpPr>
        <p:grpSpPr>
          <a:xfrm>
            <a:off x="3360694" y="1489348"/>
            <a:ext cx="2867490" cy="2088232"/>
            <a:chOff x="3203848" y="1273324"/>
            <a:chExt cx="2867490" cy="2088232"/>
          </a:xfrm>
        </p:grpSpPr>
        <p:grpSp>
          <p:nvGrpSpPr>
            <p:cNvPr id="57" name="组合 56"/>
            <p:cNvGrpSpPr/>
            <p:nvPr/>
          </p:nvGrpSpPr>
          <p:grpSpPr>
            <a:xfrm>
              <a:off x="3203848" y="1273324"/>
              <a:ext cx="2844451" cy="2088232"/>
              <a:chOff x="3779912" y="1273324"/>
              <a:chExt cx="2844451" cy="2088232"/>
            </a:xfrm>
          </p:grpSpPr>
          <p:grpSp>
            <p:nvGrpSpPr>
              <p:cNvPr id="38" name="组合 37"/>
              <p:cNvGrpSpPr/>
              <p:nvPr/>
            </p:nvGrpSpPr>
            <p:grpSpPr>
              <a:xfrm>
                <a:off x="3779912" y="1273324"/>
                <a:ext cx="1369024" cy="504056"/>
                <a:chOff x="3779912" y="1345332"/>
                <a:chExt cx="1369024" cy="504056"/>
              </a:xfrm>
            </p:grpSpPr>
            <p:sp>
              <p:nvSpPr>
                <p:cNvPr id="20" name="圆角矩形 19"/>
                <p:cNvSpPr/>
                <p:nvPr/>
              </p:nvSpPr>
              <p:spPr>
                <a:xfrm>
                  <a:off x="3779912" y="1345332"/>
                  <a:ext cx="1369024" cy="362433"/>
                </a:xfrm>
                <a:prstGeom prst="roundRect">
                  <a:avLst/>
                </a:prstGeom>
                <a:solidFill>
                  <a:srgbClr val="487360"/>
                </a:solid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zh-CN" altLang="en-US" sz="1600" kern="0" dirty="0">
                      <a:solidFill>
                        <a:schemeClr val="bg1"/>
                      </a:solidFill>
                      <a:latin typeface="Calibri"/>
                      <a:ea typeface="微软雅黑"/>
                    </a:rPr>
                    <a:t>综合办公室</a:t>
                  </a:r>
                  <a:endParaRPr kumimoji="0" lang="zh-CN" altLang="en-US" sz="1600" b="0" i="0" u="none" strike="noStrike" kern="0" cap="none" spc="0" normalizeH="0" baseline="0" noProof="0" dirty="0">
                    <a:ln>
                      <a:noFill/>
                    </a:ln>
                    <a:solidFill>
                      <a:schemeClr val="bg1"/>
                    </a:solidFill>
                    <a:effectLst/>
                    <a:uLnTx/>
                    <a:uFillTx/>
                    <a:latin typeface="Calibri"/>
                    <a:ea typeface="微软雅黑"/>
                  </a:endParaRPr>
                </a:p>
              </p:txBody>
            </p:sp>
            <p:sp>
              <p:nvSpPr>
                <p:cNvPr id="21" name="等腰三角形 20"/>
                <p:cNvSpPr/>
                <p:nvPr/>
              </p:nvSpPr>
              <p:spPr>
                <a:xfrm flipV="1">
                  <a:off x="4331607" y="1634278"/>
                  <a:ext cx="293925" cy="215110"/>
                </a:xfrm>
                <a:prstGeom prst="triangle">
                  <a:avLst/>
                </a:prstGeom>
                <a:solidFill>
                  <a:srgbClr val="487360"/>
                </a:solid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050" b="0" i="0" u="none" strike="noStrike" kern="0" cap="none" spc="0" normalizeH="0" baseline="0" noProof="0">
                    <a:ln>
                      <a:noFill/>
                    </a:ln>
                    <a:solidFill>
                      <a:sysClr val="window" lastClr="FFFFFF"/>
                    </a:solidFill>
                    <a:effectLst/>
                    <a:uLnTx/>
                    <a:uFillTx/>
                    <a:latin typeface="Calibri"/>
                    <a:ea typeface="微软雅黑"/>
                    <a:cs typeface="+mn-cs"/>
                  </a:endParaRPr>
                </a:p>
              </p:txBody>
            </p:sp>
          </p:grpSp>
          <p:grpSp>
            <p:nvGrpSpPr>
              <p:cNvPr id="39" name="组合 38"/>
              <p:cNvGrpSpPr/>
              <p:nvPr/>
            </p:nvGrpSpPr>
            <p:grpSpPr>
              <a:xfrm>
                <a:off x="3794058" y="2065412"/>
                <a:ext cx="1369024" cy="504056"/>
                <a:chOff x="3779912" y="1345332"/>
                <a:chExt cx="1369024" cy="504056"/>
              </a:xfrm>
            </p:grpSpPr>
            <p:sp>
              <p:nvSpPr>
                <p:cNvPr id="40" name="圆角矩形 39"/>
                <p:cNvSpPr/>
                <p:nvPr/>
              </p:nvSpPr>
              <p:spPr>
                <a:xfrm>
                  <a:off x="3779912" y="1345332"/>
                  <a:ext cx="1369024" cy="362433"/>
                </a:xfrm>
                <a:prstGeom prst="roundRect">
                  <a:avLst/>
                </a:prstGeom>
                <a:solidFill>
                  <a:srgbClr val="FFC000"/>
                </a:solidFill>
                <a:ln w="12700" cap="flat" cmpd="sng" algn="ctr">
                  <a:solidFill>
                    <a:srgbClr val="FFC000"/>
                  </a:solid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zh-CN" altLang="en-US" sz="1600" kern="0" dirty="0" smtClean="0">
                      <a:solidFill>
                        <a:schemeClr val="bg1"/>
                      </a:solidFill>
                      <a:latin typeface="Calibri"/>
                      <a:ea typeface="微软雅黑"/>
                    </a:rPr>
                    <a:t>综合档案室</a:t>
                  </a:r>
                  <a:endParaRPr kumimoji="0" lang="zh-CN" altLang="en-US" sz="1600" b="0" i="0" u="none" strike="noStrike" kern="0" cap="none" spc="0" normalizeH="0" baseline="0" noProof="0" dirty="0">
                    <a:ln>
                      <a:noFill/>
                    </a:ln>
                    <a:solidFill>
                      <a:schemeClr val="bg1"/>
                    </a:solidFill>
                    <a:effectLst/>
                    <a:uLnTx/>
                    <a:uFillTx/>
                    <a:latin typeface="Calibri"/>
                    <a:ea typeface="微软雅黑"/>
                  </a:endParaRPr>
                </a:p>
              </p:txBody>
            </p:sp>
            <p:sp>
              <p:nvSpPr>
                <p:cNvPr id="41" name="等腰三角形 40"/>
                <p:cNvSpPr/>
                <p:nvPr/>
              </p:nvSpPr>
              <p:spPr>
                <a:xfrm flipV="1">
                  <a:off x="4331607" y="1634278"/>
                  <a:ext cx="293925" cy="215110"/>
                </a:xfrm>
                <a:prstGeom prst="triangle">
                  <a:avLst/>
                </a:prstGeom>
                <a:solidFill>
                  <a:srgbClr val="FFC000"/>
                </a:solid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050" b="0" i="0" u="none" strike="noStrike" kern="0" cap="none" spc="0" normalizeH="0" baseline="0" noProof="0">
                    <a:ln>
                      <a:noFill/>
                    </a:ln>
                    <a:solidFill>
                      <a:sysClr val="window" lastClr="FFFFFF"/>
                    </a:solidFill>
                    <a:effectLst/>
                    <a:uLnTx/>
                    <a:uFillTx/>
                    <a:latin typeface="Calibri"/>
                    <a:ea typeface="微软雅黑"/>
                    <a:cs typeface="+mn-cs"/>
                  </a:endParaRPr>
                </a:p>
              </p:txBody>
            </p:sp>
          </p:grpSp>
          <p:grpSp>
            <p:nvGrpSpPr>
              <p:cNvPr id="47" name="组合 46"/>
              <p:cNvGrpSpPr/>
              <p:nvPr/>
            </p:nvGrpSpPr>
            <p:grpSpPr>
              <a:xfrm rot="16200000">
                <a:off x="5276428" y="789484"/>
                <a:ext cx="571500" cy="2124371"/>
                <a:chOff x="1235875" y="1572213"/>
                <a:chExt cx="571500" cy="2124368"/>
              </a:xfrm>
            </p:grpSpPr>
            <p:sp>
              <p:nvSpPr>
                <p:cNvPr id="45" name="椭圆 44"/>
                <p:cNvSpPr/>
                <p:nvPr/>
              </p:nvSpPr>
              <p:spPr>
                <a:xfrm rot="10800000" flipV="1">
                  <a:off x="1235875" y="3125081"/>
                  <a:ext cx="571500" cy="571500"/>
                </a:xfrm>
                <a:prstGeom prst="ellipse">
                  <a:avLst/>
                </a:prstGeom>
                <a:solidFill>
                  <a:srgbClr val="487360"/>
                </a:solid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800" b="0" i="0" u="none" strike="noStrike" kern="0" cap="none" spc="0" normalizeH="0" baseline="0" noProof="0" dirty="0">
                    <a:ln>
                      <a:noFill/>
                    </a:ln>
                    <a:solidFill>
                      <a:sysClr val="window" lastClr="FFFFFF"/>
                    </a:solidFill>
                    <a:effectLst/>
                    <a:uLnTx/>
                    <a:uFillTx/>
                    <a:latin typeface="Calibri"/>
                    <a:ea typeface="微软雅黑"/>
                    <a:cs typeface="+mn-cs"/>
                  </a:endParaRPr>
                </a:p>
              </p:txBody>
            </p:sp>
            <p:cxnSp>
              <p:nvCxnSpPr>
                <p:cNvPr id="46" name="直接连接符 45"/>
                <p:cNvCxnSpPr/>
                <p:nvPr/>
              </p:nvCxnSpPr>
              <p:spPr>
                <a:xfrm rot="5400000" flipH="1">
                  <a:off x="707892" y="2382369"/>
                  <a:ext cx="1620311" cy="0"/>
                </a:xfrm>
                <a:prstGeom prst="line">
                  <a:avLst/>
                </a:prstGeom>
                <a:noFill/>
                <a:ln w="12700" cap="flat" cmpd="sng" algn="ctr">
                  <a:solidFill>
                    <a:srgbClr val="487360"/>
                  </a:solidFill>
                  <a:prstDash val="sysDash"/>
                  <a:miter lim="800000"/>
                </a:ln>
                <a:effectLst/>
              </p:spPr>
            </p:cxnSp>
          </p:grpSp>
          <p:cxnSp>
            <p:nvCxnSpPr>
              <p:cNvPr id="52" name="直接箭头连接符 51"/>
              <p:cNvCxnSpPr>
                <a:stCxn id="21" idx="0"/>
                <a:endCxn id="40" idx="0"/>
              </p:cNvCxnSpPr>
              <p:nvPr/>
            </p:nvCxnSpPr>
            <p:spPr>
              <a:xfrm>
                <a:off x="4478570" y="1777380"/>
                <a:ext cx="0" cy="288032"/>
              </a:xfrm>
              <a:prstGeom prst="straightConnector1">
                <a:avLst/>
              </a:prstGeom>
              <a:ln w="19050">
                <a:prstDash val="sysDot"/>
                <a:tailEnd type="arrow"/>
              </a:ln>
            </p:spPr>
            <p:style>
              <a:lnRef idx="1">
                <a:schemeClr val="accent1"/>
              </a:lnRef>
              <a:fillRef idx="0">
                <a:schemeClr val="accent1"/>
              </a:fillRef>
              <a:effectRef idx="0">
                <a:schemeClr val="accent1"/>
              </a:effectRef>
              <a:fontRef idx="minor">
                <a:schemeClr val="tx1"/>
              </a:fontRef>
            </p:style>
          </p:cxnSp>
          <p:cxnSp>
            <p:nvCxnSpPr>
              <p:cNvPr id="53" name="直接箭头连接符 52"/>
              <p:cNvCxnSpPr/>
              <p:nvPr/>
            </p:nvCxnSpPr>
            <p:spPr>
              <a:xfrm>
                <a:off x="4499993" y="2569468"/>
                <a:ext cx="0" cy="288032"/>
              </a:xfrm>
              <a:prstGeom prst="straightConnector1">
                <a:avLst/>
              </a:prstGeom>
              <a:ln w="19050">
                <a:prstDash val="sysDot"/>
                <a:tailEnd type="arrow"/>
              </a:ln>
            </p:spPr>
            <p:style>
              <a:lnRef idx="1">
                <a:schemeClr val="accent1"/>
              </a:lnRef>
              <a:fillRef idx="0">
                <a:schemeClr val="accent1"/>
              </a:fillRef>
              <a:effectRef idx="0">
                <a:schemeClr val="accent1"/>
              </a:effectRef>
              <a:fontRef idx="minor">
                <a:schemeClr val="tx1"/>
              </a:fontRef>
            </p:style>
          </p:cxnSp>
          <p:grpSp>
            <p:nvGrpSpPr>
              <p:cNvPr id="54" name="组合 53"/>
              <p:cNvGrpSpPr/>
              <p:nvPr/>
            </p:nvGrpSpPr>
            <p:grpSpPr>
              <a:xfrm>
                <a:off x="3779912" y="2857500"/>
                <a:ext cx="1369024" cy="504056"/>
                <a:chOff x="3779912" y="1345332"/>
                <a:chExt cx="1369024" cy="504056"/>
              </a:xfrm>
            </p:grpSpPr>
            <p:sp>
              <p:nvSpPr>
                <p:cNvPr id="55" name="圆角矩形 54"/>
                <p:cNvSpPr/>
                <p:nvPr/>
              </p:nvSpPr>
              <p:spPr>
                <a:xfrm>
                  <a:off x="3779912" y="1345332"/>
                  <a:ext cx="1369024" cy="362433"/>
                </a:xfrm>
                <a:prstGeom prst="roundRect">
                  <a:avLst/>
                </a:prstGeom>
                <a:solidFill>
                  <a:schemeClr val="accent4">
                    <a:lumMod val="60000"/>
                    <a:lumOff val="40000"/>
                  </a:schemeClr>
                </a:solidFill>
                <a:ln w="12700" cap="flat" cmpd="sng" algn="ctr">
                  <a:solidFill>
                    <a:schemeClr val="accent4">
                      <a:lumMod val="60000"/>
                      <a:lumOff val="40000"/>
                    </a:schemeClr>
                  </a:solid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1600" b="0" i="0" u="none" strike="noStrike" kern="0" cap="none" spc="0" normalizeH="0" baseline="0" noProof="0" dirty="0" smtClean="0">
                      <a:ln>
                        <a:noFill/>
                      </a:ln>
                      <a:solidFill>
                        <a:schemeClr val="bg1"/>
                      </a:solidFill>
                      <a:effectLst/>
                      <a:uLnTx/>
                      <a:uFillTx/>
                      <a:latin typeface="Calibri"/>
                      <a:ea typeface="微软雅黑"/>
                    </a:rPr>
                    <a:t>兼职档案员</a:t>
                  </a:r>
                  <a:endParaRPr kumimoji="0" lang="zh-CN" altLang="en-US" sz="1600" b="0" i="0" u="none" strike="noStrike" kern="0" cap="none" spc="0" normalizeH="0" baseline="0" noProof="0" dirty="0">
                    <a:ln>
                      <a:noFill/>
                    </a:ln>
                    <a:solidFill>
                      <a:schemeClr val="bg1"/>
                    </a:solidFill>
                    <a:effectLst/>
                    <a:uLnTx/>
                    <a:uFillTx/>
                    <a:latin typeface="Calibri"/>
                    <a:ea typeface="微软雅黑"/>
                  </a:endParaRPr>
                </a:p>
              </p:txBody>
            </p:sp>
            <p:sp>
              <p:nvSpPr>
                <p:cNvPr id="56" name="等腰三角形 55"/>
                <p:cNvSpPr/>
                <p:nvPr/>
              </p:nvSpPr>
              <p:spPr>
                <a:xfrm flipV="1">
                  <a:off x="4331607" y="1634278"/>
                  <a:ext cx="293925" cy="215110"/>
                </a:xfrm>
                <a:prstGeom prst="triangle">
                  <a:avLst/>
                </a:prstGeom>
                <a:solidFill>
                  <a:schemeClr val="accent4">
                    <a:lumMod val="60000"/>
                    <a:lumOff val="40000"/>
                  </a:schemeClr>
                </a:solid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050" b="0" i="0" u="none" strike="noStrike" kern="0" cap="none" spc="0" normalizeH="0" baseline="0" noProof="0">
                    <a:ln>
                      <a:noFill/>
                    </a:ln>
                    <a:solidFill>
                      <a:sysClr val="window" lastClr="FFFFFF"/>
                    </a:solidFill>
                    <a:effectLst/>
                    <a:uLnTx/>
                    <a:uFillTx/>
                    <a:latin typeface="Calibri"/>
                    <a:ea typeface="微软雅黑"/>
                    <a:cs typeface="+mn-cs"/>
                  </a:endParaRPr>
                </a:p>
              </p:txBody>
            </p:sp>
          </p:grpSp>
        </p:grpSp>
        <p:sp>
          <p:nvSpPr>
            <p:cNvPr id="49" name="TextBox 16"/>
            <p:cNvSpPr>
              <a:spLocks noChangeArrowheads="1"/>
            </p:cNvSpPr>
            <p:nvPr/>
          </p:nvSpPr>
          <p:spPr bwMode="auto">
            <a:xfrm>
              <a:off x="5425007" y="1670581"/>
              <a:ext cx="6463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r>
                <a:rPr lang="zh-CN" altLang="en-US" dirty="0" smtClean="0">
                  <a:solidFill>
                    <a:schemeClr val="bg1"/>
                  </a:solidFill>
                  <a:latin typeface="微软雅黑" pitchFamily="34" charset="-122"/>
                  <a:ea typeface="微软雅黑" pitchFamily="34" charset="-122"/>
                </a:rPr>
                <a:t>挂靠</a:t>
              </a:r>
              <a:endParaRPr lang="zh-CN" altLang="en-US" dirty="0">
                <a:solidFill>
                  <a:schemeClr val="bg1"/>
                </a:solidFill>
                <a:latin typeface="微软雅黑" pitchFamily="34" charset="-122"/>
                <a:ea typeface="微软雅黑" pitchFamily="34" charset="-122"/>
              </a:endParaRPr>
            </a:p>
          </p:txBody>
        </p:sp>
      </p:grpSp>
      <p:grpSp>
        <p:nvGrpSpPr>
          <p:cNvPr id="66" name="组合 65"/>
          <p:cNvGrpSpPr/>
          <p:nvPr/>
        </p:nvGrpSpPr>
        <p:grpSpPr>
          <a:xfrm flipH="1">
            <a:off x="1763688" y="3366120"/>
            <a:ext cx="2161785" cy="571500"/>
            <a:chOff x="4103813" y="3433565"/>
            <a:chExt cx="2161785" cy="571500"/>
          </a:xfrm>
        </p:grpSpPr>
        <p:sp>
          <p:nvSpPr>
            <p:cNvPr id="61" name="椭圆 60"/>
            <p:cNvSpPr/>
            <p:nvPr/>
          </p:nvSpPr>
          <p:spPr>
            <a:xfrm rot="5400000" flipV="1">
              <a:off x="5656683" y="3433564"/>
              <a:ext cx="571500" cy="571501"/>
            </a:xfrm>
            <a:prstGeom prst="ellipse">
              <a:avLst/>
            </a:prstGeom>
            <a:solidFill>
              <a:schemeClr val="accent4">
                <a:lumMod val="60000"/>
                <a:lumOff val="40000"/>
              </a:schemeClr>
            </a:solidFill>
            <a:ln w="12700" cap="flat" cmpd="sng" algn="ctr">
              <a:solidFill>
                <a:schemeClr val="accent4">
                  <a:lumMod val="60000"/>
                  <a:lumOff val="40000"/>
                </a:schemeClr>
              </a:solid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800" b="0" i="0" u="none" strike="noStrike" kern="0" cap="none" spc="0" normalizeH="0" baseline="0" noProof="0" dirty="0">
                <a:ln>
                  <a:noFill/>
                </a:ln>
                <a:solidFill>
                  <a:sysClr val="window" lastClr="FFFFFF"/>
                </a:solidFill>
                <a:effectLst/>
                <a:uLnTx/>
                <a:uFillTx/>
                <a:latin typeface="Calibri"/>
                <a:ea typeface="微软雅黑"/>
                <a:cs typeface="+mn-cs"/>
              </a:endParaRPr>
            </a:p>
          </p:txBody>
        </p:sp>
        <p:cxnSp>
          <p:nvCxnSpPr>
            <p:cNvPr id="62" name="直接连接符 61"/>
            <p:cNvCxnSpPr/>
            <p:nvPr/>
          </p:nvCxnSpPr>
          <p:spPr>
            <a:xfrm flipH="1">
              <a:off x="4103813" y="3722892"/>
              <a:ext cx="1620313" cy="0"/>
            </a:xfrm>
            <a:prstGeom prst="line">
              <a:avLst/>
            </a:prstGeom>
            <a:noFill/>
            <a:ln w="12700" cap="flat" cmpd="sng" algn="ctr">
              <a:solidFill>
                <a:schemeClr val="accent4">
                  <a:lumMod val="60000"/>
                  <a:lumOff val="40000"/>
                </a:schemeClr>
              </a:solidFill>
              <a:prstDash val="sysDash"/>
              <a:miter lim="800000"/>
            </a:ln>
            <a:effectLst/>
          </p:spPr>
        </p:cxnSp>
        <p:sp>
          <p:nvSpPr>
            <p:cNvPr id="63" name="TextBox 16"/>
            <p:cNvSpPr>
              <a:spLocks noChangeArrowheads="1"/>
            </p:cNvSpPr>
            <p:nvPr/>
          </p:nvSpPr>
          <p:spPr bwMode="auto">
            <a:xfrm>
              <a:off x="5619267" y="3505572"/>
              <a:ext cx="6463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r>
                <a:rPr lang="zh-CN" altLang="en-US" dirty="0">
                  <a:solidFill>
                    <a:schemeClr val="bg1"/>
                  </a:solidFill>
                  <a:latin typeface="微软雅黑" pitchFamily="34" charset="-122"/>
                  <a:ea typeface="微软雅黑" pitchFamily="34" charset="-122"/>
                </a:rPr>
                <a:t>配合</a:t>
              </a:r>
            </a:p>
          </p:txBody>
        </p:sp>
      </p:grpSp>
      <p:cxnSp>
        <p:nvCxnSpPr>
          <p:cNvPr id="65" name="直接箭头连接符 64"/>
          <p:cNvCxnSpPr/>
          <p:nvPr/>
        </p:nvCxnSpPr>
        <p:spPr>
          <a:xfrm>
            <a:off x="4064204" y="3577580"/>
            <a:ext cx="0" cy="427485"/>
          </a:xfrm>
          <a:prstGeom prst="straightConnector1">
            <a:avLst/>
          </a:prstGeom>
          <a:ln w="12700">
            <a:prstDash val="sysDot"/>
            <a:headEnd type="arrow"/>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1911761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txBox="1">
            <a:spLocks/>
          </p:cNvSpPr>
          <p:nvPr/>
        </p:nvSpPr>
        <p:spPr bwMode="auto">
          <a:xfrm>
            <a:off x="4127604" y="625252"/>
            <a:ext cx="4260820" cy="1002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panose="020F0502020204030204" pitchFamily="34" charset="0"/>
                <a:ea typeface="微软雅黑" panose="020B0503020204020204" pitchFamily="34" charset="-122"/>
              </a:defRPr>
            </a:lvl2pPr>
            <a:lvl3pPr algn="l" rtl="0" eaLnBrk="0" fontAlgn="base" hangingPunct="0">
              <a:lnSpc>
                <a:spcPct val="90000"/>
              </a:lnSpc>
              <a:spcBef>
                <a:spcPct val="0"/>
              </a:spcBef>
              <a:spcAft>
                <a:spcPct val="0"/>
              </a:spcAft>
              <a:defRPr sz="4400">
                <a:solidFill>
                  <a:schemeClr val="tx1"/>
                </a:solidFill>
                <a:latin typeface="Calibri" panose="020F0502020204030204" pitchFamily="34" charset="0"/>
                <a:ea typeface="微软雅黑" panose="020B0503020204020204" pitchFamily="34" charset="-122"/>
              </a:defRPr>
            </a:lvl3pPr>
            <a:lvl4pPr algn="l" rtl="0" eaLnBrk="0" fontAlgn="base" hangingPunct="0">
              <a:lnSpc>
                <a:spcPct val="90000"/>
              </a:lnSpc>
              <a:spcBef>
                <a:spcPct val="0"/>
              </a:spcBef>
              <a:spcAft>
                <a:spcPct val="0"/>
              </a:spcAft>
              <a:defRPr sz="4400">
                <a:solidFill>
                  <a:schemeClr val="tx1"/>
                </a:solidFill>
                <a:latin typeface="Calibri" panose="020F0502020204030204" pitchFamily="34" charset="0"/>
                <a:ea typeface="微软雅黑" panose="020B0503020204020204" pitchFamily="34" charset="-122"/>
              </a:defRPr>
            </a:lvl4pPr>
            <a:lvl5pPr algn="l" rtl="0" eaLnBrk="0" fontAlgn="base" hangingPunct="0">
              <a:lnSpc>
                <a:spcPct val="90000"/>
              </a:lnSpc>
              <a:spcBef>
                <a:spcPct val="0"/>
              </a:spcBef>
              <a:spcAft>
                <a:spcPct val="0"/>
              </a:spcAft>
              <a:defRPr sz="4400">
                <a:solidFill>
                  <a:schemeClr val="tx1"/>
                </a:solidFill>
                <a:latin typeface="Calibri" panose="020F0502020204030204" pitchFamily="34" charset="0"/>
                <a:ea typeface="微软雅黑" panose="020B0503020204020204" pitchFamily="34" charset="-122"/>
              </a:defRPr>
            </a:lvl5pPr>
            <a:lvl6pPr marL="457200" algn="l" rtl="0" fontAlgn="base">
              <a:lnSpc>
                <a:spcPct val="90000"/>
              </a:lnSpc>
              <a:spcBef>
                <a:spcPct val="0"/>
              </a:spcBef>
              <a:spcAft>
                <a:spcPct val="0"/>
              </a:spcAft>
              <a:defRPr sz="4400">
                <a:solidFill>
                  <a:schemeClr val="tx1"/>
                </a:solidFill>
                <a:latin typeface="Calibri" panose="020F0502020204030204" pitchFamily="34" charset="0"/>
                <a:ea typeface="微软雅黑" panose="020B0503020204020204" pitchFamily="34" charset="-122"/>
              </a:defRPr>
            </a:lvl6pPr>
            <a:lvl7pPr marL="914400" algn="l" rtl="0" fontAlgn="base">
              <a:lnSpc>
                <a:spcPct val="90000"/>
              </a:lnSpc>
              <a:spcBef>
                <a:spcPct val="0"/>
              </a:spcBef>
              <a:spcAft>
                <a:spcPct val="0"/>
              </a:spcAft>
              <a:defRPr sz="4400">
                <a:solidFill>
                  <a:schemeClr val="tx1"/>
                </a:solidFill>
                <a:latin typeface="Calibri" panose="020F0502020204030204" pitchFamily="34" charset="0"/>
                <a:ea typeface="微软雅黑" panose="020B0503020204020204" pitchFamily="34" charset="-122"/>
              </a:defRPr>
            </a:lvl7pPr>
            <a:lvl8pPr marL="1371600" algn="l" rtl="0" fontAlgn="base">
              <a:lnSpc>
                <a:spcPct val="90000"/>
              </a:lnSpc>
              <a:spcBef>
                <a:spcPct val="0"/>
              </a:spcBef>
              <a:spcAft>
                <a:spcPct val="0"/>
              </a:spcAft>
              <a:defRPr sz="4400">
                <a:solidFill>
                  <a:schemeClr val="tx1"/>
                </a:solidFill>
                <a:latin typeface="Calibri" panose="020F0502020204030204" pitchFamily="34" charset="0"/>
                <a:ea typeface="微软雅黑" panose="020B0503020204020204" pitchFamily="34" charset="-122"/>
              </a:defRPr>
            </a:lvl8pPr>
            <a:lvl9pPr marL="1828800" algn="l" rtl="0" fontAlgn="base">
              <a:lnSpc>
                <a:spcPct val="90000"/>
              </a:lnSpc>
              <a:spcBef>
                <a:spcPct val="0"/>
              </a:spcBef>
              <a:spcAft>
                <a:spcPct val="0"/>
              </a:spcAft>
              <a:defRPr sz="4400">
                <a:solidFill>
                  <a:schemeClr val="tx1"/>
                </a:solidFill>
                <a:latin typeface="Calibri" panose="020F0502020204030204" pitchFamily="34" charset="0"/>
                <a:ea typeface="微软雅黑" panose="020B0503020204020204" pitchFamily="34" charset="-122"/>
              </a:defRPr>
            </a:lvl9pPr>
          </a:lstStyle>
          <a:p>
            <a:pPr marL="0" marR="0" lvl="0" indent="0" algn="l" defTabSz="914400" rtl="0" eaLnBrk="1" fontAlgn="auto" latinLnBrk="0" hangingPunct="1">
              <a:lnSpc>
                <a:spcPct val="90000"/>
              </a:lnSpc>
              <a:spcBef>
                <a:spcPct val="0"/>
              </a:spcBef>
              <a:spcAft>
                <a:spcPts val="0"/>
              </a:spcAft>
              <a:buClrTx/>
              <a:buSzTx/>
              <a:buFontTx/>
              <a:buNone/>
              <a:tabLst/>
              <a:defRPr/>
            </a:pPr>
            <a:r>
              <a:rPr lang="zh-CN" altLang="en-US" sz="3600" cap="all" dirty="0" smtClean="0">
                <a:solidFill>
                  <a:srgbClr val="487360"/>
                </a:solidFill>
                <a:latin typeface="Calibri"/>
                <a:ea typeface="微软雅黑"/>
              </a:rPr>
              <a:t>工作职责是什么？</a:t>
            </a:r>
            <a:endParaRPr kumimoji="0" lang="zh-CN" altLang="en-US" sz="3600" b="0" i="0" u="none" strike="noStrike" kern="1200" cap="none" spc="0" normalizeH="0" baseline="0" noProof="0" dirty="0">
              <a:ln>
                <a:noFill/>
              </a:ln>
              <a:solidFill>
                <a:srgbClr val="487360"/>
              </a:solidFill>
              <a:effectLst/>
              <a:uLnTx/>
              <a:uFillTx/>
              <a:latin typeface="Calibri"/>
              <a:ea typeface="微软雅黑"/>
              <a:cs typeface="+mj-cs"/>
            </a:endParaRPr>
          </a:p>
        </p:txBody>
      </p:sp>
      <p:graphicFrame>
        <p:nvGraphicFramePr>
          <p:cNvPr id="7" name="图表 6"/>
          <p:cNvGraphicFramePr>
            <a:graphicFrameLocks/>
          </p:cNvGraphicFramePr>
          <p:nvPr>
            <p:extLst>
              <p:ext uri="{D42A27DB-BD31-4B8C-83A1-F6EECF244321}">
                <p14:modId xmlns:p14="http://schemas.microsoft.com/office/powerpoint/2010/main" val="1257049677"/>
              </p:ext>
            </p:extLst>
          </p:nvPr>
        </p:nvGraphicFramePr>
        <p:xfrm>
          <a:off x="3203848" y="2137420"/>
          <a:ext cx="3139920" cy="3483281"/>
        </p:xfrm>
        <a:graphic>
          <a:graphicData uri="http://schemas.openxmlformats.org/presentationml/2006/ole">
            <mc:AlternateContent xmlns:mc="http://schemas.openxmlformats.org/markup-compatibility/2006">
              <mc:Choice xmlns:v="urn:schemas-microsoft-com:vml" Requires="v">
                <p:oleObj spid="_x0000_s1101" name="工作表" r:id="rId3" imgW="3420152" imgH="3792041" progId="Excel.Sheet.8">
                  <p:embed followColorScheme="full"/>
                </p:oleObj>
              </mc:Choice>
              <mc:Fallback>
                <p:oleObj name="工作表" r:id="rId3" imgW="3420152" imgH="3792041" progId="Excel.Sheet.8">
                  <p:embed followColorScheme="full"/>
                  <p:pic>
                    <p:nvPicPr>
                      <p:cNvPr id="0" name=""/>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03848" y="2137420"/>
                        <a:ext cx="3139920" cy="3483281"/>
                      </a:xfrm>
                      <a:prstGeom prst="rect">
                        <a:avLst/>
                      </a:prstGeom>
                      <a:noFill/>
                      <a:ln>
                        <a:noFill/>
                      </a:ln>
                      <a:extLst/>
                    </p:spPr>
                  </p:pic>
                </p:oleObj>
              </mc:Fallback>
            </mc:AlternateContent>
          </a:graphicData>
        </a:graphic>
      </p:graphicFrame>
      <p:grpSp>
        <p:nvGrpSpPr>
          <p:cNvPr id="14" name="组合 13"/>
          <p:cNvGrpSpPr/>
          <p:nvPr/>
        </p:nvGrpSpPr>
        <p:grpSpPr>
          <a:xfrm>
            <a:off x="3275856" y="2386649"/>
            <a:ext cx="2963908" cy="2127035"/>
            <a:chOff x="3264276" y="2196175"/>
            <a:chExt cx="3336879" cy="2394696"/>
          </a:xfrm>
        </p:grpSpPr>
        <p:sp>
          <p:nvSpPr>
            <p:cNvPr id="8" name="等腰三角形 7"/>
            <p:cNvSpPr/>
            <p:nvPr/>
          </p:nvSpPr>
          <p:spPr>
            <a:xfrm rot="20469636">
              <a:off x="4275659" y="2196175"/>
              <a:ext cx="389519" cy="411159"/>
            </a:xfrm>
            <a:prstGeom prst="triangle">
              <a:avLst/>
            </a:prstGeom>
            <a:solidFill>
              <a:srgbClr val="8FA670"/>
            </a:solid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sysClr val="windowText" lastClr="000000"/>
                </a:solidFill>
                <a:effectLst/>
                <a:uLnTx/>
                <a:uFillTx/>
                <a:latin typeface="Calibri"/>
                <a:ea typeface="微软雅黑"/>
                <a:cs typeface="+mn-cs"/>
              </a:endParaRPr>
            </a:p>
          </p:txBody>
        </p:sp>
        <p:sp>
          <p:nvSpPr>
            <p:cNvPr id="9" name="等腰三角形 8"/>
            <p:cNvSpPr/>
            <p:nvPr/>
          </p:nvSpPr>
          <p:spPr>
            <a:xfrm rot="18635306">
              <a:off x="3575808" y="2717552"/>
              <a:ext cx="389519" cy="411159"/>
            </a:xfrm>
            <a:prstGeom prst="triangle">
              <a:avLst/>
            </a:prstGeom>
            <a:solidFill>
              <a:srgbClr val="F1D289"/>
            </a:solid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sysClr val="windowText" lastClr="000000"/>
                </a:solidFill>
                <a:effectLst/>
                <a:uLnTx/>
                <a:uFillTx/>
                <a:latin typeface="Calibri"/>
                <a:ea typeface="微软雅黑"/>
                <a:cs typeface="+mn-cs"/>
              </a:endParaRPr>
            </a:p>
          </p:txBody>
        </p:sp>
        <p:sp>
          <p:nvSpPr>
            <p:cNvPr id="10" name="等腰三角形 9"/>
            <p:cNvSpPr/>
            <p:nvPr/>
          </p:nvSpPr>
          <p:spPr>
            <a:xfrm rot="15122652">
              <a:off x="3241363" y="4156798"/>
              <a:ext cx="456986" cy="411159"/>
            </a:xfrm>
            <a:prstGeom prst="triangle">
              <a:avLst/>
            </a:prstGeom>
            <a:solidFill>
              <a:srgbClr val="EAC263"/>
            </a:solid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sysClr val="windowText" lastClr="000000"/>
                </a:solidFill>
                <a:effectLst/>
                <a:uLnTx/>
                <a:uFillTx/>
                <a:latin typeface="Calibri"/>
                <a:ea typeface="微软雅黑"/>
                <a:cs typeface="+mn-cs"/>
              </a:endParaRPr>
            </a:p>
          </p:txBody>
        </p:sp>
        <p:sp>
          <p:nvSpPr>
            <p:cNvPr id="11" name="等腰三角形 10"/>
            <p:cNvSpPr/>
            <p:nvPr/>
          </p:nvSpPr>
          <p:spPr>
            <a:xfrm rot="5400000">
              <a:off x="6115529" y="3690235"/>
              <a:ext cx="598281" cy="372971"/>
            </a:xfrm>
            <a:prstGeom prst="triangle">
              <a:avLst/>
            </a:prstGeom>
            <a:solidFill>
              <a:srgbClr val="E79367"/>
            </a:solid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sysClr val="windowText" lastClr="000000"/>
                </a:solidFill>
                <a:effectLst/>
                <a:uLnTx/>
                <a:uFillTx/>
                <a:latin typeface="Calibri"/>
                <a:ea typeface="微软雅黑"/>
                <a:cs typeface="+mn-cs"/>
              </a:endParaRPr>
            </a:p>
          </p:txBody>
        </p:sp>
      </p:grpSp>
      <p:grpSp>
        <p:nvGrpSpPr>
          <p:cNvPr id="15" name="组合 14"/>
          <p:cNvGrpSpPr/>
          <p:nvPr/>
        </p:nvGrpSpPr>
        <p:grpSpPr>
          <a:xfrm>
            <a:off x="6300192" y="2281436"/>
            <a:ext cx="2212307" cy="3121617"/>
            <a:chOff x="6210772" y="2401754"/>
            <a:chExt cx="1996283" cy="3121617"/>
          </a:xfrm>
        </p:grpSpPr>
        <p:sp>
          <p:nvSpPr>
            <p:cNvPr id="12" name="矩形 9"/>
            <p:cNvSpPr>
              <a:spLocks noChangeArrowheads="1"/>
            </p:cNvSpPr>
            <p:nvPr/>
          </p:nvSpPr>
          <p:spPr bwMode="auto">
            <a:xfrm>
              <a:off x="6300192" y="2401754"/>
              <a:ext cx="1906863" cy="373307"/>
            </a:xfrm>
            <a:prstGeom prst="rect">
              <a:avLst/>
            </a:prstGeom>
            <a:solidFill>
              <a:srgbClr val="E79367"/>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lvl="0">
                <a:lnSpc>
                  <a:spcPts val="2400"/>
                </a:lnSpc>
                <a:defRPr/>
              </a:pPr>
              <a:r>
                <a:rPr lang="zh-CN" altLang="en-US" sz="1600" b="1" kern="0" dirty="0" smtClean="0">
                  <a:solidFill>
                    <a:sysClr val="window" lastClr="FFFFFF"/>
                  </a:solidFill>
                </a:rPr>
                <a:t>按“重要程度”划分</a:t>
              </a:r>
              <a:endParaRPr lang="zh-CN" altLang="en-US" sz="1600" b="1" kern="0" dirty="0">
                <a:solidFill>
                  <a:sysClr val="window" lastClr="FFFFFF"/>
                </a:solidFill>
              </a:endParaRPr>
            </a:p>
          </p:txBody>
        </p:sp>
        <p:sp>
          <p:nvSpPr>
            <p:cNvPr id="13" name="矩形 8"/>
            <p:cNvSpPr>
              <a:spLocks noChangeArrowheads="1"/>
            </p:cNvSpPr>
            <p:nvPr/>
          </p:nvSpPr>
          <p:spPr bwMode="auto">
            <a:xfrm>
              <a:off x="6210772" y="2866233"/>
              <a:ext cx="1996283" cy="2657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171450" lvl="0" indent="-171450">
                <a:lnSpc>
                  <a:spcPts val="2000"/>
                </a:lnSpc>
                <a:buFont typeface="Arial" pitchFamily="34" charset="0"/>
                <a:buChar char="•"/>
                <a:defRPr/>
              </a:pPr>
              <a:r>
                <a:rPr lang="zh-CN" altLang="en-US" sz="1200" kern="0" dirty="0">
                  <a:solidFill>
                    <a:srgbClr val="E79367"/>
                  </a:solidFill>
                  <a:latin typeface="微软雅黑" pitchFamily="34" charset="-122"/>
                  <a:ea typeface="微软雅黑" pitchFamily="34" charset="-122"/>
                </a:rPr>
                <a:t>负责做好预立卷材料日常形成工作</a:t>
              </a:r>
            </a:p>
            <a:p>
              <a:pPr marL="171450" lvl="0" indent="-171450">
                <a:lnSpc>
                  <a:spcPts val="2000"/>
                </a:lnSpc>
                <a:buFont typeface="Arial" pitchFamily="34" charset="0"/>
                <a:buChar char="•"/>
                <a:defRPr/>
              </a:pPr>
              <a:r>
                <a:rPr lang="zh-CN" altLang="en-US" sz="1200" kern="0" dirty="0" smtClean="0">
                  <a:solidFill>
                    <a:srgbClr val="E79367"/>
                  </a:solidFill>
                  <a:latin typeface="微软雅黑" pitchFamily="34" charset="-122"/>
                  <a:ea typeface="微软雅黑" pitchFamily="34" charset="-122"/>
                </a:rPr>
                <a:t>接受</a:t>
              </a:r>
              <a:r>
                <a:rPr lang="zh-CN" altLang="en-US" sz="1200" kern="0" dirty="0">
                  <a:solidFill>
                    <a:srgbClr val="E79367"/>
                  </a:solidFill>
                  <a:latin typeface="微软雅黑" pitchFamily="34" charset="-122"/>
                  <a:ea typeface="微软雅黑" pitchFamily="34" charset="-122"/>
                </a:rPr>
                <a:t>综合档案室的业务指导和监督，负责完成声像材料的形成、收集、初步整理和归档工作；</a:t>
              </a:r>
            </a:p>
            <a:p>
              <a:pPr marL="171450" lvl="0" indent="-171450">
                <a:lnSpc>
                  <a:spcPts val="2000"/>
                </a:lnSpc>
                <a:buFont typeface="Arial" pitchFamily="34" charset="0"/>
                <a:buChar char="•"/>
                <a:defRPr/>
              </a:pPr>
              <a:r>
                <a:rPr lang="zh-CN" altLang="en-US" sz="1200" kern="0" dirty="0">
                  <a:solidFill>
                    <a:srgbClr val="E79367"/>
                  </a:solidFill>
                  <a:latin typeface="微软雅黑" pitchFamily="34" charset="-122"/>
                  <a:ea typeface="微软雅黑" pitchFamily="34" charset="-122"/>
                </a:rPr>
                <a:t>做好相应的电子材料、声像材料、实体材料的收集、归档工作，做到与纸质档案同步完成。</a:t>
              </a:r>
            </a:p>
          </p:txBody>
        </p:sp>
      </p:grpSp>
      <p:sp>
        <p:nvSpPr>
          <p:cNvPr id="16" name="弧形 15"/>
          <p:cNvSpPr/>
          <p:nvPr/>
        </p:nvSpPr>
        <p:spPr>
          <a:xfrm rot="20993355">
            <a:off x="2371779" y="1437083"/>
            <a:ext cx="2065981" cy="2264559"/>
          </a:xfrm>
          <a:prstGeom prst="arc">
            <a:avLst/>
          </a:prstGeom>
          <a:noFill/>
          <a:ln w="6350" cap="flat" cmpd="sng" algn="ctr">
            <a:solidFill>
              <a:srgbClr val="8FA670"/>
            </a:solidFill>
            <a:prstDash val="dash"/>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sysClr val="windowText" lastClr="000000"/>
              </a:solidFill>
              <a:effectLst/>
              <a:uLnTx/>
              <a:uFillTx/>
              <a:latin typeface="Calibri"/>
              <a:ea typeface="微软雅黑"/>
              <a:cs typeface="+mn-cs"/>
            </a:endParaRPr>
          </a:p>
        </p:txBody>
      </p:sp>
      <p:sp>
        <p:nvSpPr>
          <p:cNvPr id="17" name="矩形 8"/>
          <p:cNvSpPr>
            <a:spLocks noChangeArrowheads="1"/>
          </p:cNvSpPr>
          <p:nvPr/>
        </p:nvSpPr>
        <p:spPr bwMode="auto">
          <a:xfrm>
            <a:off x="1259632" y="1057300"/>
            <a:ext cx="1996283" cy="577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171450" lvl="0" indent="-171450">
              <a:lnSpc>
                <a:spcPts val="2000"/>
              </a:lnSpc>
              <a:buFont typeface="Arial" pitchFamily="34" charset="0"/>
              <a:buChar char="•"/>
              <a:defRPr/>
            </a:pPr>
            <a:r>
              <a:rPr lang="zh-CN" altLang="en-US" sz="1200" kern="0" dirty="0" smtClean="0">
                <a:solidFill>
                  <a:srgbClr val="A5C985"/>
                </a:solidFill>
                <a:latin typeface="微软雅黑" pitchFamily="34" charset="-122"/>
                <a:ea typeface="微软雅黑" pitchFamily="34" charset="-122"/>
              </a:rPr>
              <a:t>协助综合档案室完成档案等相关工作</a:t>
            </a:r>
            <a:endParaRPr kumimoji="0" lang="zh-CN" altLang="en-US" sz="1200" b="0" i="0" u="none" strike="noStrike" kern="0" cap="none" spc="0" normalizeH="0" baseline="0" noProof="0" dirty="0" smtClean="0">
              <a:ln>
                <a:noFill/>
              </a:ln>
              <a:solidFill>
                <a:srgbClr val="A5C985"/>
              </a:solidFill>
              <a:effectLst/>
              <a:uLnTx/>
              <a:uFillTx/>
              <a:latin typeface="微软雅黑" pitchFamily="34" charset="-122"/>
              <a:ea typeface="微软雅黑" pitchFamily="34" charset="-122"/>
            </a:endParaRPr>
          </a:p>
        </p:txBody>
      </p:sp>
      <p:cxnSp>
        <p:nvCxnSpPr>
          <p:cNvPr id="18" name="直接连接符 17"/>
          <p:cNvCxnSpPr/>
          <p:nvPr/>
        </p:nvCxnSpPr>
        <p:spPr>
          <a:xfrm>
            <a:off x="2555776" y="2713378"/>
            <a:ext cx="1127824" cy="216130"/>
          </a:xfrm>
          <a:prstGeom prst="line">
            <a:avLst/>
          </a:prstGeom>
          <a:noFill/>
          <a:ln w="6350" cap="flat" cmpd="sng" algn="ctr">
            <a:solidFill>
              <a:srgbClr val="F1D289"/>
            </a:solidFill>
            <a:prstDash val="dash"/>
            <a:miter lim="800000"/>
          </a:ln>
          <a:effectLst/>
        </p:spPr>
      </p:cxnSp>
      <p:sp>
        <p:nvSpPr>
          <p:cNvPr id="19" name="弧形 18"/>
          <p:cNvSpPr/>
          <p:nvPr/>
        </p:nvSpPr>
        <p:spPr>
          <a:xfrm rot="5957478" flipV="1">
            <a:off x="2324183" y="3300695"/>
            <a:ext cx="621940" cy="1718999"/>
          </a:xfrm>
          <a:prstGeom prst="arc">
            <a:avLst>
              <a:gd name="adj1" fmla="val 20185861"/>
              <a:gd name="adj2" fmla="val 5211412"/>
            </a:avLst>
          </a:prstGeom>
          <a:noFill/>
          <a:ln w="6350" cap="flat" cmpd="sng" algn="ctr">
            <a:solidFill>
              <a:srgbClr val="EAC263"/>
            </a:solidFill>
            <a:prstDash val="dash"/>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sysClr val="windowText" lastClr="000000"/>
              </a:solidFill>
              <a:effectLst/>
              <a:uLnTx/>
              <a:uFillTx/>
              <a:latin typeface="Calibri"/>
              <a:ea typeface="微软雅黑"/>
              <a:cs typeface="+mn-cs"/>
            </a:endParaRPr>
          </a:p>
        </p:txBody>
      </p:sp>
      <p:sp>
        <p:nvSpPr>
          <p:cNvPr id="21" name="矩形 8"/>
          <p:cNvSpPr>
            <a:spLocks noChangeArrowheads="1"/>
          </p:cNvSpPr>
          <p:nvPr/>
        </p:nvSpPr>
        <p:spPr bwMode="auto">
          <a:xfrm>
            <a:off x="323528" y="1836776"/>
            <a:ext cx="216024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171450" lvl="0" indent="-171450" algn="just">
              <a:lnSpc>
                <a:spcPts val="1600"/>
              </a:lnSpc>
              <a:buFont typeface="Arial" pitchFamily="34" charset="0"/>
              <a:buChar char="•"/>
              <a:defRPr/>
            </a:pPr>
            <a:r>
              <a:rPr lang="zh-CN" altLang="en-US" sz="1200" kern="0" dirty="0">
                <a:solidFill>
                  <a:srgbClr val="E6D168"/>
                </a:solidFill>
                <a:latin typeface="微软雅黑" pitchFamily="34" charset="-122"/>
                <a:ea typeface="微软雅黑" pitchFamily="34" charset="-122"/>
              </a:rPr>
              <a:t>指导、监督、检查本单位声像档案材料的形成、积累、整理和归档工作，负责声像档案的接收、再整理、保管和借阅利用等工作</a:t>
            </a:r>
            <a:endParaRPr kumimoji="0" lang="zh-CN" altLang="en-US" sz="1200" b="0" i="0" u="none" strike="noStrike" kern="0" cap="none" spc="0" normalizeH="0" baseline="0" noProof="0" dirty="0" smtClean="0">
              <a:ln>
                <a:noFill/>
              </a:ln>
              <a:solidFill>
                <a:srgbClr val="E6D168"/>
              </a:solidFill>
              <a:effectLst/>
              <a:uLnTx/>
              <a:uFillTx/>
              <a:latin typeface="微软雅黑" pitchFamily="34" charset="-122"/>
              <a:ea typeface="微软雅黑" pitchFamily="34" charset="-122"/>
            </a:endParaRPr>
          </a:p>
        </p:txBody>
      </p:sp>
      <p:sp>
        <p:nvSpPr>
          <p:cNvPr id="22" name="矩形 8"/>
          <p:cNvSpPr>
            <a:spLocks noChangeArrowheads="1"/>
          </p:cNvSpPr>
          <p:nvPr/>
        </p:nvSpPr>
        <p:spPr bwMode="auto">
          <a:xfrm>
            <a:off x="323528" y="3500343"/>
            <a:ext cx="2160240" cy="19184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171450" lvl="0" indent="-171450" algn="just">
              <a:lnSpc>
                <a:spcPts val="1600"/>
              </a:lnSpc>
              <a:buFont typeface="Arial" pitchFamily="34" charset="0"/>
              <a:buChar char="•"/>
              <a:defRPr/>
            </a:pPr>
            <a:r>
              <a:rPr lang="zh-CN" altLang="en-US" sz="1200" kern="0" dirty="0">
                <a:solidFill>
                  <a:srgbClr val="DAC774"/>
                </a:solidFill>
                <a:latin typeface="微软雅黑" pitchFamily="34" charset="-122"/>
                <a:ea typeface="微软雅黑" pitchFamily="34" charset="-122"/>
              </a:rPr>
              <a:t>接受综合档案室的业务指导和监督，负责完成声像材料的形成、收集、初步整理和归档工作；</a:t>
            </a:r>
            <a:endParaRPr lang="en-US" altLang="zh-CN" sz="1200" kern="0" dirty="0" smtClean="0">
              <a:solidFill>
                <a:srgbClr val="DAC774"/>
              </a:solidFill>
              <a:latin typeface="微软雅黑" pitchFamily="34" charset="-122"/>
              <a:ea typeface="微软雅黑" pitchFamily="34" charset="-122"/>
            </a:endParaRPr>
          </a:p>
          <a:p>
            <a:pPr marL="171450" lvl="0" indent="-171450" algn="just">
              <a:lnSpc>
                <a:spcPts val="1600"/>
              </a:lnSpc>
              <a:buFont typeface="Arial" pitchFamily="34" charset="0"/>
              <a:buChar char="•"/>
              <a:defRPr/>
            </a:pPr>
            <a:r>
              <a:rPr lang="zh-CN" altLang="en-US" sz="1200" kern="0" dirty="0">
                <a:solidFill>
                  <a:srgbClr val="DAC774"/>
                </a:solidFill>
                <a:latin typeface="微软雅黑" pitchFamily="34" charset="-122"/>
                <a:ea typeface="微软雅黑" pitchFamily="34" charset="-122"/>
              </a:rPr>
              <a:t>做好相应的电子材料、声像材料、实体材料的收集、归档工作，做到与纸质档案同步</a:t>
            </a:r>
            <a:r>
              <a:rPr lang="zh-CN" altLang="en-US" sz="1200" kern="0" dirty="0" smtClean="0">
                <a:solidFill>
                  <a:srgbClr val="DAC774"/>
                </a:solidFill>
                <a:latin typeface="微软雅黑" pitchFamily="34" charset="-122"/>
                <a:ea typeface="微软雅黑" pitchFamily="34" charset="-122"/>
              </a:rPr>
              <a:t>完成</a:t>
            </a:r>
            <a:r>
              <a:rPr lang="zh-CN" altLang="en-US" sz="1200" kern="0" dirty="0">
                <a:solidFill>
                  <a:srgbClr val="DAC774"/>
                </a:solidFill>
                <a:latin typeface="微软雅黑" pitchFamily="34" charset="-122"/>
                <a:ea typeface="微软雅黑" pitchFamily="34" charset="-122"/>
              </a:rPr>
              <a:t>。</a:t>
            </a:r>
            <a:endParaRPr lang="zh-CN" altLang="zh-CN" sz="1200" kern="0" dirty="0">
              <a:solidFill>
                <a:srgbClr val="DAC774"/>
              </a:solidFill>
              <a:latin typeface="微软雅黑" pitchFamily="34" charset="-122"/>
              <a:ea typeface="微软雅黑" pitchFamily="34" charset="-122"/>
            </a:endParaRPr>
          </a:p>
          <a:p>
            <a:pPr lvl="0"/>
            <a:endParaRPr lang="zh-CN" altLang="zh-CN" sz="1200" dirty="0"/>
          </a:p>
        </p:txBody>
      </p:sp>
    </p:spTree>
    <p:extLst>
      <p:ext uri="{BB962C8B-B14F-4D97-AF65-F5344CB8AC3E}">
        <p14:creationId xmlns:p14="http://schemas.microsoft.com/office/powerpoint/2010/main" val="1634781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55898" y="481236"/>
            <a:ext cx="4984057" cy="461665"/>
          </a:xfrm>
          <a:prstGeom prst="rect">
            <a:avLst/>
          </a:prstGeom>
          <a:noFill/>
        </p:spPr>
        <p:txBody>
          <a:bodyPr wrap="none" rtlCol="0">
            <a:spAutoFit/>
          </a:bodyPr>
          <a:lstStyle/>
          <a:p>
            <a:r>
              <a:rPr lang="zh-CN" altLang="en-US" sz="2400" b="1" dirty="0" smtClean="0">
                <a:solidFill>
                  <a:srgbClr val="002060"/>
                </a:solidFill>
                <a:latin typeface="微软雅黑" pitchFamily="34" charset="-122"/>
                <a:ea typeface="微软雅黑" pitchFamily="34" charset="-122"/>
              </a:rPr>
              <a:t>第二</a:t>
            </a:r>
            <a:r>
              <a:rPr lang="zh-CN" altLang="en-US" sz="2400" b="1" dirty="0">
                <a:solidFill>
                  <a:srgbClr val="002060"/>
                </a:solidFill>
                <a:latin typeface="微软雅黑" pitchFamily="34" charset="-122"/>
                <a:ea typeface="微软雅黑" pitchFamily="34" charset="-122"/>
              </a:rPr>
              <a:t>部分</a:t>
            </a:r>
            <a:r>
              <a:rPr lang="zh-CN" altLang="en-US" sz="2400" b="1" dirty="0" smtClean="0">
                <a:solidFill>
                  <a:srgbClr val="002060"/>
                </a:solidFill>
                <a:latin typeface="微软雅黑" pitchFamily="34" charset="-122"/>
                <a:ea typeface="微软雅黑" pitchFamily="34" charset="-122"/>
              </a:rPr>
              <a:t>  声像归档</a:t>
            </a:r>
            <a:r>
              <a:rPr lang="zh-CN" altLang="en-US" sz="2400" b="1" dirty="0">
                <a:solidFill>
                  <a:srgbClr val="002060"/>
                </a:solidFill>
                <a:latin typeface="微软雅黑" pitchFamily="34" charset="-122"/>
                <a:ea typeface="微软雅黑" pitchFamily="34" charset="-122"/>
              </a:rPr>
              <a:t>文件材料的收集</a:t>
            </a:r>
          </a:p>
        </p:txBody>
      </p:sp>
      <p:grpSp>
        <p:nvGrpSpPr>
          <p:cNvPr id="29" name="组合 28"/>
          <p:cNvGrpSpPr/>
          <p:nvPr/>
        </p:nvGrpSpPr>
        <p:grpSpPr>
          <a:xfrm>
            <a:off x="-108520" y="1880818"/>
            <a:ext cx="9289033" cy="3208930"/>
            <a:chOff x="-422392" y="1808163"/>
            <a:chExt cx="12614393" cy="4357687"/>
          </a:xfrm>
        </p:grpSpPr>
        <p:sp>
          <p:nvSpPr>
            <p:cNvPr id="30" name="矩形 29"/>
            <p:cNvSpPr/>
            <p:nvPr/>
          </p:nvSpPr>
          <p:spPr>
            <a:xfrm>
              <a:off x="1728902" y="1808163"/>
              <a:ext cx="10463099" cy="4357687"/>
            </a:xfrm>
            <a:prstGeom prst="rect">
              <a:avLst/>
            </a:prstGeom>
            <a:solidFill>
              <a:srgbClr val="E79367"/>
            </a:solid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400" b="0" i="0" u="none" strike="noStrike" kern="0" cap="none" spc="0" normalizeH="0" baseline="0" noProof="0">
                <a:ln>
                  <a:noFill/>
                </a:ln>
                <a:solidFill>
                  <a:sysClr val="window" lastClr="FFFFFF"/>
                </a:solidFill>
                <a:effectLst/>
                <a:uLnTx/>
                <a:uFillTx/>
                <a:latin typeface="Calibri"/>
                <a:ea typeface="微软雅黑"/>
                <a:cs typeface="+mn-cs"/>
              </a:endParaRPr>
            </a:p>
          </p:txBody>
        </p:sp>
        <p:sp>
          <p:nvSpPr>
            <p:cNvPr id="32" name="矩形 31"/>
            <p:cNvSpPr/>
            <p:nvPr/>
          </p:nvSpPr>
          <p:spPr>
            <a:xfrm>
              <a:off x="66539" y="2285999"/>
              <a:ext cx="3422510" cy="965201"/>
            </a:xfrm>
            <a:prstGeom prst="rect">
              <a:avLst/>
            </a:prstGeom>
            <a:solidFill>
              <a:srgbClr val="F1D289"/>
            </a:solid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400" b="0" i="0" u="none" strike="noStrike" kern="0" cap="none" spc="0" normalizeH="0" baseline="0" noProof="0">
                <a:ln>
                  <a:noFill/>
                </a:ln>
                <a:solidFill>
                  <a:sysClr val="window" lastClr="FFFFFF"/>
                </a:solidFill>
                <a:effectLst/>
                <a:uLnTx/>
                <a:uFillTx/>
                <a:latin typeface="Calibri"/>
                <a:ea typeface="微软雅黑"/>
                <a:cs typeface="+mn-cs"/>
              </a:endParaRPr>
            </a:p>
          </p:txBody>
        </p:sp>
        <p:sp>
          <p:nvSpPr>
            <p:cNvPr id="33" name="标题 3"/>
            <p:cNvSpPr txBox="1">
              <a:spLocks/>
            </p:cNvSpPr>
            <p:nvPr/>
          </p:nvSpPr>
          <p:spPr bwMode="auto">
            <a:xfrm>
              <a:off x="-422392" y="2105025"/>
              <a:ext cx="3706125"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panose="020F0502020204030204" pitchFamily="34" charset="0"/>
                  <a:ea typeface="微软雅黑" panose="020B0503020204020204" pitchFamily="34" charset="-122"/>
                </a:defRPr>
              </a:lvl2pPr>
              <a:lvl3pPr algn="l" rtl="0" eaLnBrk="0" fontAlgn="base" hangingPunct="0">
                <a:lnSpc>
                  <a:spcPct val="90000"/>
                </a:lnSpc>
                <a:spcBef>
                  <a:spcPct val="0"/>
                </a:spcBef>
                <a:spcAft>
                  <a:spcPct val="0"/>
                </a:spcAft>
                <a:defRPr sz="4400">
                  <a:solidFill>
                    <a:schemeClr val="tx1"/>
                  </a:solidFill>
                  <a:latin typeface="Calibri" panose="020F0502020204030204" pitchFamily="34" charset="0"/>
                  <a:ea typeface="微软雅黑" panose="020B0503020204020204" pitchFamily="34" charset="-122"/>
                </a:defRPr>
              </a:lvl3pPr>
              <a:lvl4pPr algn="l" rtl="0" eaLnBrk="0" fontAlgn="base" hangingPunct="0">
                <a:lnSpc>
                  <a:spcPct val="90000"/>
                </a:lnSpc>
                <a:spcBef>
                  <a:spcPct val="0"/>
                </a:spcBef>
                <a:spcAft>
                  <a:spcPct val="0"/>
                </a:spcAft>
                <a:defRPr sz="4400">
                  <a:solidFill>
                    <a:schemeClr val="tx1"/>
                  </a:solidFill>
                  <a:latin typeface="Calibri" panose="020F0502020204030204" pitchFamily="34" charset="0"/>
                  <a:ea typeface="微软雅黑" panose="020B0503020204020204" pitchFamily="34" charset="-122"/>
                </a:defRPr>
              </a:lvl4pPr>
              <a:lvl5pPr algn="l" rtl="0" eaLnBrk="0" fontAlgn="base" hangingPunct="0">
                <a:lnSpc>
                  <a:spcPct val="90000"/>
                </a:lnSpc>
                <a:spcBef>
                  <a:spcPct val="0"/>
                </a:spcBef>
                <a:spcAft>
                  <a:spcPct val="0"/>
                </a:spcAft>
                <a:defRPr sz="4400">
                  <a:solidFill>
                    <a:schemeClr val="tx1"/>
                  </a:solidFill>
                  <a:latin typeface="Calibri" panose="020F0502020204030204" pitchFamily="34" charset="0"/>
                  <a:ea typeface="微软雅黑" panose="020B0503020204020204" pitchFamily="34" charset="-122"/>
                </a:defRPr>
              </a:lvl5pPr>
              <a:lvl6pPr marL="457200" algn="l" rtl="0" fontAlgn="base">
                <a:lnSpc>
                  <a:spcPct val="90000"/>
                </a:lnSpc>
                <a:spcBef>
                  <a:spcPct val="0"/>
                </a:spcBef>
                <a:spcAft>
                  <a:spcPct val="0"/>
                </a:spcAft>
                <a:defRPr sz="4400">
                  <a:solidFill>
                    <a:schemeClr val="tx1"/>
                  </a:solidFill>
                  <a:latin typeface="Calibri" panose="020F0502020204030204" pitchFamily="34" charset="0"/>
                  <a:ea typeface="微软雅黑" panose="020B0503020204020204" pitchFamily="34" charset="-122"/>
                </a:defRPr>
              </a:lvl6pPr>
              <a:lvl7pPr marL="914400" algn="l" rtl="0" fontAlgn="base">
                <a:lnSpc>
                  <a:spcPct val="90000"/>
                </a:lnSpc>
                <a:spcBef>
                  <a:spcPct val="0"/>
                </a:spcBef>
                <a:spcAft>
                  <a:spcPct val="0"/>
                </a:spcAft>
                <a:defRPr sz="4400">
                  <a:solidFill>
                    <a:schemeClr val="tx1"/>
                  </a:solidFill>
                  <a:latin typeface="Calibri" panose="020F0502020204030204" pitchFamily="34" charset="0"/>
                  <a:ea typeface="微软雅黑" panose="020B0503020204020204" pitchFamily="34" charset="-122"/>
                </a:defRPr>
              </a:lvl7pPr>
              <a:lvl8pPr marL="1371600" algn="l" rtl="0" fontAlgn="base">
                <a:lnSpc>
                  <a:spcPct val="90000"/>
                </a:lnSpc>
                <a:spcBef>
                  <a:spcPct val="0"/>
                </a:spcBef>
                <a:spcAft>
                  <a:spcPct val="0"/>
                </a:spcAft>
                <a:defRPr sz="4400">
                  <a:solidFill>
                    <a:schemeClr val="tx1"/>
                  </a:solidFill>
                  <a:latin typeface="Calibri" panose="020F0502020204030204" pitchFamily="34" charset="0"/>
                  <a:ea typeface="微软雅黑" panose="020B0503020204020204" pitchFamily="34" charset="-122"/>
                </a:defRPr>
              </a:lvl8pPr>
              <a:lvl9pPr marL="1828800" algn="l" rtl="0" fontAlgn="base">
                <a:lnSpc>
                  <a:spcPct val="90000"/>
                </a:lnSpc>
                <a:spcBef>
                  <a:spcPct val="0"/>
                </a:spcBef>
                <a:spcAft>
                  <a:spcPct val="0"/>
                </a:spcAft>
                <a:defRPr sz="4400">
                  <a:solidFill>
                    <a:schemeClr val="tx1"/>
                  </a:solidFill>
                  <a:latin typeface="Calibri" panose="020F0502020204030204" pitchFamily="34" charset="0"/>
                  <a:ea typeface="微软雅黑" panose="020B0503020204020204" pitchFamily="34" charset="-122"/>
                </a:defRPr>
              </a:lvl9pPr>
            </a:lstStyle>
            <a:p>
              <a:pPr marL="0" marR="0" lvl="0" indent="0" algn="r" defTabSz="914400" rtl="0" eaLnBrk="1" fontAlgn="auto" latinLnBrk="0" hangingPunct="1">
                <a:lnSpc>
                  <a:spcPct val="90000"/>
                </a:lnSpc>
                <a:spcBef>
                  <a:spcPct val="0"/>
                </a:spcBef>
                <a:spcAft>
                  <a:spcPts val="0"/>
                </a:spcAft>
                <a:buClrTx/>
                <a:buSzTx/>
                <a:buFontTx/>
                <a:buNone/>
                <a:tabLst/>
                <a:defRPr/>
              </a:pPr>
              <a:r>
                <a:rPr kumimoji="0" lang="en-US" altLang="zh-CN" sz="3200" b="0" i="0" u="none" strike="noStrike" kern="1200" cap="all" spc="0" normalizeH="0" baseline="0" noProof="0" dirty="0" smtClean="0">
                  <a:ln>
                    <a:noFill/>
                  </a:ln>
                  <a:solidFill>
                    <a:sysClr val="window" lastClr="FFFFFF"/>
                  </a:solidFill>
                  <a:effectLst/>
                  <a:uLnTx/>
                  <a:uFillTx/>
                  <a:latin typeface="Calibri"/>
                  <a:ea typeface="微软雅黑"/>
                  <a:cs typeface="+mj-cs"/>
                </a:rPr>
                <a:t>4 Parts</a:t>
              </a:r>
            </a:p>
          </p:txBody>
        </p:sp>
        <p:cxnSp>
          <p:nvCxnSpPr>
            <p:cNvPr id="34" name="直接连接符 33"/>
            <p:cNvCxnSpPr/>
            <p:nvPr/>
          </p:nvCxnSpPr>
          <p:spPr>
            <a:xfrm>
              <a:off x="3025478" y="2105025"/>
              <a:ext cx="952499" cy="993775"/>
            </a:xfrm>
            <a:prstGeom prst="line">
              <a:avLst/>
            </a:prstGeom>
            <a:noFill/>
            <a:ln w="6350" cap="flat" cmpd="sng" algn="ctr">
              <a:solidFill>
                <a:sysClr val="window" lastClr="FFFFFF"/>
              </a:solidFill>
              <a:prstDash val="solid"/>
              <a:miter lim="800000"/>
            </a:ln>
            <a:effectLst/>
          </p:spPr>
        </p:cxnSp>
        <p:cxnSp>
          <p:nvCxnSpPr>
            <p:cNvPr id="35" name="直接连接符 34"/>
            <p:cNvCxnSpPr/>
            <p:nvPr/>
          </p:nvCxnSpPr>
          <p:spPr>
            <a:xfrm>
              <a:off x="3025478" y="1952624"/>
              <a:ext cx="952499" cy="993775"/>
            </a:xfrm>
            <a:prstGeom prst="line">
              <a:avLst/>
            </a:prstGeom>
            <a:noFill/>
            <a:ln w="6350" cap="flat" cmpd="sng" algn="ctr">
              <a:solidFill>
                <a:sysClr val="window" lastClr="FFFFFF"/>
              </a:solidFill>
              <a:prstDash val="solid"/>
              <a:miter lim="800000"/>
            </a:ln>
            <a:effectLst/>
          </p:spPr>
        </p:cxnSp>
        <p:cxnSp>
          <p:nvCxnSpPr>
            <p:cNvPr id="39" name="直接连接符 38"/>
            <p:cNvCxnSpPr/>
            <p:nvPr/>
          </p:nvCxnSpPr>
          <p:spPr>
            <a:xfrm>
              <a:off x="7642225" y="4322763"/>
              <a:ext cx="0" cy="1220787"/>
            </a:xfrm>
            <a:prstGeom prst="line">
              <a:avLst/>
            </a:prstGeom>
            <a:noFill/>
            <a:ln w="6350" cap="flat" cmpd="sng" algn="ctr">
              <a:solidFill>
                <a:sysClr val="window" lastClr="FFFFFF"/>
              </a:solidFill>
              <a:prstDash val="solid"/>
              <a:miter lim="800000"/>
            </a:ln>
            <a:effectLst/>
          </p:spPr>
        </p:cxnSp>
        <p:sp>
          <p:nvSpPr>
            <p:cNvPr id="40" name="矩形 24"/>
            <p:cNvSpPr>
              <a:spLocks noChangeArrowheads="1"/>
            </p:cNvSpPr>
            <p:nvPr/>
          </p:nvSpPr>
          <p:spPr bwMode="auto">
            <a:xfrm>
              <a:off x="7899400" y="4589463"/>
              <a:ext cx="1762125" cy="10448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171450" lvl="0" indent="-171450">
                <a:buFont typeface="Arial" pitchFamily="34" charset="0"/>
                <a:buChar char="•"/>
                <a:defRPr/>
              </a:pPr>
              <a:r>
                <a:rPr lang="zh-CN" altLang="en-US" sz="1100" kern="0" dirty="0">
                  <a:solidFill>
                    <a:sysClr val="window" lastClr="FFFFFF"/>
                  </a:solidFill>
                </a:rPr>
                <a:t>参考相关文件查漏</a:t>
              </a:r>
              <a:r>
                <a:rPr lang="zh-CN" altLang="en-US" sz="1100" kern="0" dirty="0" smtClean="0">
                  <a:solidFill>
                    <a:sysClr val="window" lastClr="FFFFFF"/>
                  </a:solidFill>
                </a:rPr>
                <a:t>补缺</a:t>
              </a:r>
              <a:endParaRPr lang="en-US" altLang="zh-CN" sz="1100" kern="0" dirty="0" smtClean="0">
                <a:solidFill>
                  <a:sysClr val="window" lastClr="FFFFFF"/>
                </a:solidFill>
              </a:endParaRPr>
            </a:p>
            <a:p>
              <a:pPr marL="171450" lvl="0" indent="-171450">
                <a:buFont typeface="Arial" pitchFamily="34" charset="0"/>
                <a:buChar char="•"/>
                <a:defRPr/>
              </a:pPr>
              <a:r>
                <a:rPr lang="zh-CN" altLang="en-US" sz="1100" kern="0" dirty="0">
                  <a:solidFill>
                    <a:sysClr val="window" lastClr="FFFFFF"/>
                  </a:solidFill>
                </a:rPr>
                <a:t>做好文件材料的预归档</a:t>
              </a:r>
              <a:endParaRPr kumimoji="0" lang="zh-CN" altLang="en-US" sz="1100" b="0" i="0" u="none" strike="noStrike" kern="0" cap="none" spc="0" normalizeH="0" baseline="0" noProof="0" dirty="0" smtClean="0">
                <a:ln>
                  <a:noFill/>
                </a:ln>
                <a:solidFill>
                  <a:sysClr val="window" lastClr="FFFFFF"/>
                </a:solidFill>
                <a:effectLst/>
                <a:uLnTx/>
                <a:uFillTx/>
              </a:endParaRPr>
            </a:p>
          </p:txBody>
        </p:sp>
        <p:sp>
          <p:nvSpPr>
            <p:cNvPr id="41" name="矩形 40"/>
            <p:cNvSpPr/>
            <p:nvPr/>
          </p:nvSpPr>
          <p:spPr>
            <a:xfrm>
              <a:off x="7899400" y="4219575"/>
              <a:ext cx="1191177" cy="376161"/>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1200" b="0" i="0" u="none" strike="noStrike" kern="0" cap="none" spc="150" normalizeH="0" baseline="0" noProof="0" dirty="0" smtClean="0">
                  <a:ln>
                    <a:noFill/>
                  </a:ln>
                  <a:solidFill>
                    <a:sysClr val="window" lastClr="FFFFFF"/>
                  </a:solidFill>
                  <a:effectLst/>
                  <a:uLnTx/>
                  <a:uFillTx/>
                  <a:latin typeface="Calibri"/>
                  <a:ea typeface="微软雅黑"/>
                </a:rPr>
                <a:t>怎么收？</a:t>
              </a:r>
              <a:endParaRPr kumimoji="0" lang="zh-TW" altLang="en-US" sz="1200" b="0" i="0" u="none" strike="noStrike" kern="0" cap="none" spc="150" normalizeH="0" baseline="0" noProof="0" dirty="0">
                <a:ln>
                  <a:noFill/>
                </a:ln>
                <a:solidFill>
                  <a:sysClr val="window" lastClr="FFFFFF"/>
                </a:solidFill>
                <a:effectLst/>
                <a:uLnTx/>
                <a:uFillTx/>
                <a:latin typeface="Calibri"/>
                <a:ea typeface="微软雅黑"/>
              </a:endParaRPr>
            </a:p>
          </p:txBody>
        </p:sp>
        <p:cxnSp>
          <p:nvCxnSpPr>
            <p:cNvPr id="42" name="直接连接符 41"/>
            <p:cNvCxnSpPr/>
            <p:nvPr/>
          </p:nvCxnSpPr>
          <p:spPr>
            <a:xfrm>
              <a:off x="9661525" y="4322763"/>
              <a:ext cx="0" cy="1220787"/>
            </a:xfrm>
            <a:prstGeom prst="line">
              <a:avLst/>
            </a:prstGeom>
            <a:noFill/>
            <a:ln w="6350" cap="flat" cmpd="sng" algn="ctr">
              <a:solidFill>
                <a:sysClr val="window" lastClr="FFFFFF"/>
              </a:solidFill>
              <a:prstDash val="solid"/>
              <a:miter lim="800000"/>
            </a:ln>
            <a:effectLst/>
          </p:spPr>
        </p:cxnSp>
        <p:sp>
          <p:nvSpPr>
            <p:cNvPr id="43" name="矩形 27"/>
            <p:cNvSpPr>
              <a:spLocks noChangeArrowheads="1"/>
            </p:cNvSpPr>
            <p:nvPr/>
          </p:nvSpPr>
          <p:spPr bwMode="auto">
            <a:xfrm>
              <a:off x="9831388" y="4589463"/>
              <a:ext cx="1871682" cy="585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171450" lvl="0" indent="-171450">
                <a:buFont typeface="Arial" pitchFamily="34" charset="0"/>
                <a:buChar char="•"/>
                <a:defRPr/>
              </a:pPr>
              <a:r>
                <a:rPr lang="zh-CN" altLang="en-US" sz="1100" kern="0" dirty="0" smtClean="0">
                  <a:solidFill>
                    <a:sysClr val="window" lastClr="FFFFFF"/>
                  </a:solidFill>
                </a:rPr>
                <a:t>声像材料</a:t>
              </a:r>
              <a:endParaRPr lang="en-US" altLang="zh-CN" sz="1100" kern="0" dirty="0" smtClean="0">
                <a:solidFill>
                  <a:sysClr val="window" lastClr="FFFFFF"/>
                </a:solidFill>
              </a:endParaRPr>
            </a:p>
            <a:p>
              <a:pPr marL="171450" lvl="0" indent="-171450">
                <a:buFont typeface="Arial" pitchFamily="34" charset="0"/>
                <a:buChar char="•"/>
                <a:defRPr/>
              </a:pPr>
              <a:r>
                <a:rPr lang="zh-CN" altLang="en-US" sz="1100" kern="0" dirty="0" smtClean="0">
                  <a:solidFill>
                    <a:sysClr val="window" lastClr="FFFFFF"/>
                  </a:solidFill>
                </a:rPr>
                <a:t>电子文件</a:t>
              </a:r>
              <a:endParaRPr kumimoji="0" lang="zh-CN" altLang="en-US" sz="1100" b="0" i="0" u="none" strike="noStrike" kern="0" cap="none" spc="0" normalizeH="0" baseline="0" noProof="0" dirty="0" smtClean="0">
                <a:ln>
                  <a:noFill/>
                </a:ln>
                <a:solidFill>
                  <a:sysClr val="window" lastClr="FFFFFF"/>
                </a:solidFill>
                <a:effectLst/>
                <a:uLnTx/>
                <a:uFillTx/>
              </a:endParaRPr>
            </a:p>
          </p:txBody>
        </p:sp>
        <p:sp>
          <p:nvSpPr>
            <p:cNvPr id="44" name="矩形 43"/>
            <p:cNvSpPr/>
            <p:nvPr/>
          </p:nvSpPr>
          <p:spPr>
            <a:xfrm>
              <a:off x="9831388" y="4219575"/>
              <a:ext cx="1661379" cy="376161"/>
            </a:xfrm>
            <a:prstGeom prst="rect">
              <a:avLst/>
            </a:prstGeom>
          </p:spPr>
          <p:txBody>
            <a:bodyPr wrap="none">
              <a:spAutoFit/>
            </a:bodyPr>
            <a:lstStyle/>
            <a:p>
              <a:pPr lvl="0">
                <a:defRPr/>
              </a:pPr>
              <a:r>
                <a:rPr lang="zh-CN" altLang="en-US" sz="1200" kern="0" spc="150" dirty="0" smtClean="0">
                  <a:solidFill>
                    <a:sysClr val="window" lastClr="FFFFFF"/>
                  </a:solidFill>
                  <a:ea typeface="微软雅黑"/>
                </a:rPr>
                <a:t>收集</a:t>
              </a:r>
              <a:r>
                <a:rPr lang="zh-CN" altLang="en-US" sz="1200" kern="0" spc="150" dirty="0">
                  <a:solidFill>
                    <a:sysClr val="window" lastClr="FFFFFF"/>
                  </a:solidFill>
                  <a:ea typeface="微软雅黑"/>
                </a:rPr>
                <a:t>质量要求</a:t>
              </a:r>
              <a:endParaRPr kumimoji="0" lang="zh-TW" altLang="en-US" sz="1200" b="0" i="0" u="none" strike="noStrike" kern="0" cap="none" spc="150" normalizeH="0" baseline="0" noProof="0" dirty="0">
                <a:ln>
                  <a:noFill/>
                </a:ln>
                <a:solidFill>
                  <a:sysClr val="window" lastClr="FFFFFF"/>
                </a:solidFill>
                <a:effectLst/>
                <a:uLnTx/>
                <a:uFillTx/>
                <a:latin typeface="Calibri"/>
                <a:ea typeface="微软雅黑"/>
              </a:endParaRPr>
            </a:p>
          </p:txBody>
        </p:sp>
      </p:grpSp>
      <p:grpSp>
        <p:nvGrpSpPr>
          <p:cNvPr id="5" name="组合 4"/>
          <p:cNvGrpSpPr/>
          <p:nvPr/>
        </p:nvGrpSpPr>
        <p:grpSpPr>
          <a:xfrm>
            <a:off x="3511238" y="3660621"/>
            <a:ext cx="2428914" cy="959943"/>
            <a:chOff x="1763688" y="3660621"/>
            <a:chExt cx="2428914" cy="959943"/>
          </a:xfrm>
        </p:grpSpPr>
        <p:sp>
          <p:nvSpPr>
            <p:cNvPr id="57" name="矩形 56"/>
            <p:cNvSpPr/>
            <p:nvPr/>
          </p:nvSpPr>
          <p:spPr>
            <a:xfrm>
              <a:off x="3047732" y="3660621"/>
              <a:ext cx="877163" cy="276999"/>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1200" b="0" i="0" u="none" strike="noStrike" kern="0" cap="none" spc="150" normalizeH="0" baseline="0" noProof="0" dirty="0" smtClean="0">
                  <a:ln>
                    <a:noFill/>
                  </a:ln>
                  <a:solidFill>
                    <a:sysClr val="window" lastClr="FFFFFF"/>
                  </a:solidFill>
                  <a:effectLst/>
                  <a:uLnTx/>
                  <a:uFillTx/>
                  <a:latin typeface="Calibri"/>
                  <a:ea typeface="微软雅黑"/>
                </a:rPr>
                <a:t>归档范围</a:t>
              </a:r>
              <a:endParaRPr kumimoji="0" lang="zh-TW" altLang="en-US" sz="1200" b="0" i="0" u="none" strike="noStrike" kern="0" cap="none" spc="150" normalizeH="0" baseline="0" noProof="0" dirty="0">
                <a:ln>
                  <a:noFill/>
                </a:ln>
                <a:solidFill>
                  <a:sysClr val="window" lastClr="FFFFFF"/>
                </a:solidFill>
                <a:effectLst/>
                <a:uLnTx/>
                <a:uFillTx/>
                <a:latin typeface="Calibri"/>
                <a:ea typeface="微软雅黑"/>
              </a:endParaRPr>
            </a:p>
          </p:txBody>
        </p:sp>
        <p:sp>
          <p:nvSpPr>
            <p:cNvPr id="58" name="矩形 21"/>
            <p:cNvSpPr>
              <a:spLocks noChangeArrowheads="1"/>
            </p:cNvSpPr>
            <p:nvPr/>
          </p:nvSpPr>
          <p:spPr bwMode="auto">
            <a:xfrm>
              <a:off x="3059832" y="3935005"/>
              <a:ext cx="1132770"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171450" marR="0" lvl="0" indent="-171450" defTabSz="914400" eaLnBrk="1" fontAlgn="auto" latinLnBrk="0" hangingPunct="1">
                <a:lnSpc>
                  <a:spcPct val="100000"/>
                </a:lnSpc>
                <a:spcBef>
                  <a:spcPts val="0"/>
                </a:spcBef>
                <a:spcAft>
                  <a:spcPts val="0"/>
                </a:spcAft>
                <a:buClrTx/>
                <a:buSzTx/>
                <a:buFont typeface="Arial" pitchFamily="34" charset="0"/>
                <a:buChar char="•"/>
                <a:tabLst/>
                <a:defRPr/>
              </a:pPr>
              <a:r>
                <a:rPr kumimoji="0" lang="zh-CN" altLang="en-US" sz="1100" b="0" i="0" u="none" strike="noStrike" kern="0" cap="none" spc="0" normalizeH="0" baseline="0" noProof="0" dirty="0" smtClean="0">
                  <a:ln>
                    <a:noFill/>
                  </a:ln>
                  <a:solidFill>
                    <a:sysClr val="window" lastClr="FFFFFF"/>
                  </a:solidFill>
                  <a:effectLst/>
                  <a:uLnTx/>
                  <a:uFillTx/>
                </a:rPr>
                <a:t>收什么</a:t>
              </a:r>
            </a:p>
          </p:txBody>
        </p:sp>
        <p:cxnSp>
          <p:nvCxnSpPr>
            <p:cNvPr id="59" name="直接连接符 58"/>
            <p:cNvCxnSpPr/>
            <p:nvPr/>
          </p:nvCxnSpPr>
          <p:spPr>
            <a:xfrm>
              <a:off x="2915816" y="3721596"/>
              <a:ext cx="0" cy="898968"/>
            </a:xfrm>
            <a:prstGeom prst="line">
              <a:avLst/>
            </a:prstGeom>
            <a:noFill/>
            <a:ln w="6350" cap="flat" cmpd="sng" algn="ctr">
              <a:solidFill>
                <a:sysClr val="window" lastClr="FFFFFF"/>
              </a:solidFill>
              <a:prstDash val="solid"/>
              <a:miter lim="800000"/>
            </a:ln>
            <a:effectLst/>
          </p:spPr>
        </p:cxnSp>
        <p:sp>
          <p:nvSpPr>
            <p:cNvPr id="60" name="矩形 59"/>
            <p:cNvSpPr/>
            <p:nvPr/>
          </p:nvSpPr>
          <p:spPr>
            <a:xfrm>
              <a:off x="1763688" y="3660621"/>
              <a:ext cx="877163" cy="276999"/>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1200" b="0" i="0" u="none" strike="noStrike" kern="0" cap="none" spc="150" normalizeH="0" baseline="0" noProof="0" dirty="0" smtClean="0">
                  <a:ln>
                    <a:noFill/>
                  </a:ln>
                  <a:solidFill>
                    <a:sysClr val="window" lastClr="FFFFFF"/>
                  </a:solidFill>
                  <a:effectLst/>
                  <a:uLnTx/>
                  <a:uFillTx/>
                  <a:latin typeface="Calibri"/>
                  <a:ea typeface="微软雅黑"/>
                </a:rPr>
                <a:t>基本定义</a:t>
              </a:r>
              <a:endParaRPr kumimoji="0" lang="zh-TW" altLang="en-US" sz="1200" b="0" i="0" u="none" strike="noStrike" kern="0" cap="none" spc="150" normalizeH="0" baseline="0" noProof="0" dirty="0">
                <a:ln>
                  <a:noFill/>
                </a:ln>
                <a:solidFill>
                  <a:sysClr val="window" lastClr="FFFFFF"/>
                </a:solidFill>
                <a:effectLst/>
                <a:uLnTx/>
                <a:uFillTx/>
                <a:latin typeface="Calibri"/>
                <a:ea typeface="微软雅黑"/>
              </a:endParaRPr>
            </a:p>
          </p:txBody>
        </p:sp>
        <p:sp>
          <p:nvSpPr>
            <p:cNvPr id="61" name="矩形 21"/>
            <p:cNvSpPr>
              <a:spLocks noChangeArrowheads="1"/>
            </p:cNvSpPr>
            <p:nvPr/>
          </p:nvSpPr>
          <p:spPr bwMode="auto">
            <a:xfrm>
              <a:off x="1763688" y="3937620"/>
              <a:ext cx="1132770"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171450" marR="0" lvl="0" indent="-171450" defTabSz="914400" eaLnBrk="1" fontAlgn="auto" latinLnBrk="0" hangingPunct="1">
                <a:lnSpc>
                  <a:spcPct val="100000"/>
                </a:lnSpc>
                <a:spcBef>
                  <a:spcPts val="0"/>
                </a:spcBef>
                <a:spcAft>
                  <a:spcPts val="0"/>
                </a:spcAft>
                <a:buClrTx/>
                <a:buSzTx/>
                <a:buFont typeface="Arial" pitchFamily="34" charset="0"/>
                <a:buChar char="•"/>
                <a:tabLst/>
                <a:defRPr/>
              </a:pPr>
              <a:r>
                <a:rPr kumimoji="0" lang="zh-CN" altLang="en-US" sz="1100" b="0" i="0" u="none" strike="noStrike" kern="0" cap="none" spc="0" normalizeH="0" baseline="0" noProof="0" dirty="0" smtClean="0">
                  <a:ln>
                    <a:noFill/>
                  </a:ln>
                  <a:solidFill>
                    <a:sysClr val="window" lastClr="FFFFFF"/>
                  </a:solidFill>
                  <a:effectLst/>
                  <a:uLnTx/>
                  <a:uFillTx/>
                </a:rPr>
                <a:t>定义解析</a:t>
              </a:r>
            </a:p>
          </p:txBody>
        </p:sp>
      </p:grpSp>
    </p:spTree>
    <p:extLst>
      <p:ext uri="{BB962C8B-B14F-4D97-AF65-F5344CB8AC3E}">
        <p14:creationId xmlns:p14="http://schemas.microsoft.com/office/powerpoint/2010/main" val="109627918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圆角矩形 6"/>
          <p:cNvSpPr/>
          <p:nvPr/>
        </p:nvSpPr>
        <p:spPr>
          <a:xfrm flipV="1">
            <a:off x="7593529" y="4109014"/>
            <a:ext cx="267001" cy="772747"/>
          </a:xfrm>
          <a:prstGeom prst="roundRect">
            <a:avLst>
              <a:gd name="adj" fmla="val 50000"/>
            </a:avLst>
          </a:prstGeom>
          <a:solidFill>
            <a:srgbClr val="EAC263"/>
          </a:solid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050" b="0" i="0" u="none" strike="noStrike" kern="0" cap="none" spc="0" normalizeH="0" baseline="0" noProof="0">
              <a:ln>
                <a:noFill/>
              </a:ln>
              <a:solidFill>
                <a:sysClr val="window" lastClr="FFFFFF"/>
              </a:solidFill>
              <a:effectLst/>
              <a:uLnTx/>
              <a:uFillTx/>
              <a:latin typeface="Calibri"/>
              <a:ea typeface="微软雅黑"/>
              <a:cs typeface="+mn-cs"/>
            </a:endParaRPr>
          </a:p>
        </p:txBody>
      </p:sp>
      <p:sp>
        <p:nvSpPr>
          <p:cNvPr id="8" name="椭圆 7"/>
          <p:cNvSpPr/>
          <p:nvPr/>
        </p:nvSpPr>
        <p:spPr>
          <a:xfrm>
            <a:off x="7570926" y="4667031"/>
            <a:ext cx="312208" cy="313620"/>
          </a:xfrm>
          <a:prstGeom prst="ellipse">
            <a:avLst/>
          </a:prstGeom>
          <a:solidFill>
            <a:srgbClr val="EAC263"/>
          </a:solid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050" b="0" i="0" u="none" strike="noStrike" kern="0" cap="none" spc="0" normalizeH="0" baseline="0" noProof="0">
              <a:ln>
                <a:noFill/>
              </a:ln>
              <a:solidFill>
                <a:sysClr val="window" lastClr="FFFFFF"/>
              </a:solidFill>
              <a:effectLst/>
              <a:uLnTx/>
              <a:uFillTx/>
              <a:latin typeface="Calibri"/>
              <a:ea typeface="微软雅黑"/>
              <a:cs typeface="+mn-cs"/>
            </a:endParaRPr>
          </a:p>
        </p:txBody>
      </p:sp>
      <p:sp>
        <p:nvSpPr>
          <p:cNvPr id="11" name="圆角矩形 10"/>
          <p:cNvSpPr/>
          <p:nvPr/>
        </p:nvSpPr>
        <p:spPr>
          <a:xfrm flipV="1">
            <a:off x="5925140" y="2950599"/>
            <a:ext cx="267000" cy="1931162"/>
          </a:xfrm>
          <a:prstGeom prst="roundRect">
            <a:avLst>
              <a:gd name="adj" fmla="val 50000"/>
            </a:avLst>
          </a:prstGeom>
          <a:solidFill>
            <a:srgbClr val="487360"/>
          </a:solid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050" b="0" i="0" u="none" strike="noStrike" kern="0" cap="none" spc="0" normalizeH="0" baseline="0" noProof="0">
              <a:ln>
                <a:noFill/>
              </a:ln>
              <a:solidFill>
                <a:sysClr val="window" lastClr="FFFFFF"/>
              </a:solidFill>
              <a:effectLst/>
              <a:uLnTx/>
              <a:uFillTx/>
              <a:latin typeface="Calibri"/>
              <a:ea typeface="微软雅黑"/>
              <a:cs typeface="+mn-cs"/>
            </a:endParaRPr>
          </a:p>
        </p:txBody>
      </p:sp>
      <p:sp>
        <p:nvSpPr>
          <p:cNvPr id="12" name="椭圆 11"/>
          <p:cNvSpPr/>
          <p:nvPr/>
        </p:nvSpPr>
        <p:spPr>
          <a:xfrm>
            <a:off x="5899711" y="4667031"/>
            <a:ext cx="312207" cy="313620"/>
          </a:xfrm>
          <a:prstGeom prst="ellipse">
            <a:avLst/>
          </a:prstGeom>
          <a:solidFill>
            <a:srgbClr val="487360"/>
          </a:solid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050" b="0" i="0" u="none" strike="noStrike" kern="0" cap="none" spc="0" normalizeH="0" baseline="0" noProof="0">
              <a:ln>
                <a:noFill/>
              </a:ln>
              <a:solidFill>
                <a:sysClr val="window" lastClr="FFFFFF"/>
              </a:solidFill>
              <a:effectLst/>
              <a:uLnTx/>
              <a:uFillTx/>
              <a:latin typeface="Calibri"/>
              <a:ea typeface="微软雅黑"/>
              <a:cs typeface="+mn-cs"/>
            </a:endParaRPr>
          </a:p>
        </p:txBody>
      </p:sp>
      <p:sp>
        <p:nvSpPr>
          <p:cNvPr id="15" name="圆角矩形 14"/>
          <p:cNvSpPr/>
          <p:nvPr/>
        </p:nvSpPr>
        <p:spPr>
          <a:xfrm flipV="1">
            <a:off x="4016967" y="3279758"/>
            <a:ext cx="267001" cy="1602003"/>
          </a:xfrm>
          <a:prstGeom prst="roundRect">
            <a:avLst>
              <a:gd name="adj" fmla="val 50000"/>
            </a:avLst>
          </a:prstGeom>
          <a:solidFill>
            <a:srgbClr val="8FA670"/>
          </a:solid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050" b="0" i="0" u="none" strike="noStrike" kern="0" cap="none" spc="0" normalizeH="0" baseline="0" noProof="0">
              <a:ln>
                <a:noFill/>
              </a:ln>
              <a:solidFill>
                <a:sysClr val="window" lastClr="FFFFFF"/>
              </a:solidFill>
              <a:effectLst/>
              <a:uLnTx/>
              <a:uFillTx/>
              <a:latin typeface="Calibri"/>
              <a:ea typeface="微软雅黑"/>
              <a:cs typeface="+mn-cs"/>
            </a:endParaRPr>
          </a:p>
        </p:txBody>
      </p:sp>
      <p:sp>
        <p:nvSpPr>
          <p:cNvPr id="16" name="椭圆 15"/>
          <p:cNvSpPr/>
          <p:nvPr/>
        </p:nvSpPr>
        <p:spPr>
          <a:xfrm>
            <a:off x="3995936" y="4667031"/>
            <a:ext cx="313620" cy="313620"/>
          </a:xfrm>
          <a:prstGeom prst="ellipse">
            <a:avLst/>
          </a:prstGeom>
          <a:solidFill>
            <a:srgbClr val="8FA670"/>
          </a:solid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050" b="0" i="0" u="none" strike="noStrike" kern="0" cap="none" spc="0" normalizeH="0" baseline="0" noProof="0">
              <a:ln>
                <a:noFill/>
              </a:ln>
              <a:solidFill>
                <a:sysClr val="window" lastClr="FFFFFF"/>
              </a:solidFill>
              <a:effectLst/>
              <a:uLnTx/>
              <a:uFillTx/>
              <a:latin typeface="Calibri"/>
              <a:ea typeface="微软雅黑"/>
              <a:cs typeface="+mn-cs"/>
            </a:endParaRPr>
          </a:p>
        </p:txBody>
      </p:sp>
      <p:sp>
        <p:nvSpPr>
          <p:cNvPr id="20" name="椭圆 19"/>
          <p:cNvSpPr/>
          <p:nvPr/>
        </p:nvSpPr>
        <p:spPr>
          <a:xfrm>
            <a:off x="2386172" y="4667031"/>
            <a:ext cx="313620" cy="313620"/>
          </a:xfrm>
          <a:prstGeom prst="ellipse">
            <a:avLst/>
          </a:prstGeom>
          <a:solidFill>
            <a:srgbClr val="E79367"/>
          </a:solid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050" b="0" i="0" u="none" strike="noStrike" kern="0" cap="none" spc="0" normalizeH="0" baseline="0" noProof="0">
              <a:ln>
                <a:noFill/>
              </a:ln>
              <a:solidFill>
                <a:sysClr val="window" lastClr="FFFFFF"/>
              </a:solidFill>
              <a:effectLst/>
              <a:uLnTx/>
              <a:uFillTx/>
              <a:latin typeface="Calibri"/>
              <a:ea typeface="微软雅黑"/>
              <a:cs typeface="+mn-cs"/>
            </a:endParaRPr>
          </a:p>
        </p:txBody>
      </p:sp>
      <p:cxnSp>
        <p:nvCxnSpPr>
          <p:cNvPr id="21" name="直接连接符 20"/>
          <p:cNvCxnSpPr/>
          <p:nvPr/>
        </p:nvCxnSpPr>
        <p:spPr>
          <a:xfrm>
            <a:off x="1403648" y="4825253"/>
            <a:ext cx="7317217" cy="0"/>
          </a:xfrm>
          <a:prstGeom prst="line">
            <a:avLst/>
          </a:prstGeom>
          <a:noFill/>
          <a:ln w="19050" cap="flat" cmpd="sng" algn="ctr">
            <a:solidFill>
              <a:srgbClr val="629CCE"/>
            </a:solidFill>
            <a:prstDash val="sysDot"/>
            <a:miter lim="800000"/>
          </a:ln>
          <a:effectLst/>
        </p:spPr>
      </p:cxnSp>
      <p:sp>
        <p:nvSpPr>
          <p:cNvPr id="22" name="椭圆 21"/>
          <p:cNvSpPr/>
          <p:nvPr/>
        </p:nvSpPr>
        <p:spPr>
          <a:xfrm flipV="1">
            <a:off x="1259632" y="4767990"/>
            <a:ext cx="128555" cy="128555"/>
          </a:xfrm>
          <a:prstGeom prst="ellipse">
            <a:avLst/>
          </a:prstGeom>
          <a:noFill/>
          <a:ln w="19050" cap="flat" cmpd="sng" algn="ctr">
            <a:solidFill>
              <a:srgbClr val="629CCE"/>
            </a:solid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050" b="0" i="0" u="none" strike="noStrike" kern="0" cap="none" spc="0" normalizeH="0" baseline="0" noProof="0">
              <a:ln>
                <a:noFill/>
              </a:ln>
              <a:solidFill>
                <a:sysClr val="window" lastClr="FFFFFF"/>
              </a:solidFill>
              <a:effectLst/>
              <a:uLnTx/>
              <a:uFillTx/>
              <a:latin typeface="Calibri"/>
              <a:ea typeface="微软雅黑"/>
              <a:cs typeface="+mn-cs"/>
            </a:endParaRPr>
          </a:p>
        </p:txBody>
      </p:sp>
      <p:sp>
        <p:nvSpPr>
          <p:cNvPr id="23" name="椭圆 22"/>
          <p:cNvSpPr/>
          <p:nvPr/>
        </p:nvSpPr>
        <p:spPr>
          <a:xfrm flipV="1">
            <a:off x="8720865" y="4761682"/>
            <a:ext cx="128556" cy="128555"/>
          </a:xfrm>
          <a:prstGeom prst="ellipse">
            <a:avLst/>
          </a:prstGeom>
          <a:noFill/>
          <a:ln w="19050" cap="flat" cmpd="sng" algn="ctr">
            <a:solidFill>
              <a:srgbClr val="629CCE"/>
            </a:solid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050" b="0" i="0" u="none" strike="noStrike" kern="0" cap="none" spc="0" normalizeH="0" baseline="0" noProof="0">
              <a:ln>
                <a:noFill/>
              </a:ln>
              <a:solidFill>
                <a:sysClr val="window" lastClr="FFFFFF"/>
              </a:solidFill>
              <a:effectLst/>
              <a:uLnTx/>
              <a:uFillTx/>
              <a:latin typeface="Calibri"/>
              <a:ea typeface="微软雅黑"/>
              <a:cs typeface="+mn-cs"/>
            </a:endParaRPr>
          </a:p>
        </p:txBody>
      </p:sp>
      <p:sp>
        <p:nvSpPr>
          <p:cNvPr id="26" name="椭圆 25"/>
          <p:cNvSpPr>
            <a:spLocks noChangeAspect="1"/>
          </p:cNvSpPr>
          <p:nvPr/>
        </p:nvSpPr>
        <p:spPr>
          <a:xfrm flipV="1">
            <a:off x="4083405" y="4761682"/>
            <a:ext cx="128555" cy="128555"/>
          </a:xfrm>
          <a:prstGeom prst="ellipse">
            <a:avLst/>
          </a:prstGeom>
          <a:solidFill>
            <a:srgbClr val="629CCE"/>
          </a:solidFill>
          <a:ln w="76200" cap="flat" cmpd="sng" algn="ctr">
            <a:solidFill>
              <a:sysClr val="window" lastClr="FFFFFF"/>
            </a:solid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050" b="0" i="0" u="none" strike="noStrike" kern="0" cap="none" spc="0" normalizeH="0" baseline="0" noProof="0">
              <a:ln>
                <a:noFill/>
              </a:ln>
              <a:solidFill>
                <a:sysClr val="window" lastClr="FFFFFF"/>
              </a:solidFill>
              <a:effectLst/>
              <a:uLnTx/>
              <a:uFillTx/>
              <a:latin typeface="Calibri"/>
              <a:ea typeface="微软雅黑"/>
              <a:cs typeface="+mn-cs"/>
            </a:endParaRPr>
          </a:p>
        </p:txBody>
      </p:sp>
      <p:sp>
        <p:nvSpPr>
          <p:cNvPr id="28" name="椭圆 27"/>
          <p:cNvSpPr>
            <a:spLocks noChangeAspect="1"/>
          </p:cNvSpPr>
          <p:nvPr/>
        </p:nvSpPr>
        <p:spPr>
          <a:xfrm flipV="1">
            <a:off x="5991537" y="4761682"/>
            <a:ext cx="128556" cy="128555"/>
          </a:xfrm>
          <a:prstGeom prst="ellipse">
            <a:avLst/>
          </a:prstGeom>
          <a:solidFill>
            <a:srgbClr val="629CCE"/>
          </a:solidFill>
          <a:ln w="76200" cap="flat" cmpd="sng" algn="ctr">
            <a:solidFill>
              <a:sysClr val="window" lastClr="FFFFFF"/>
            </a:solid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050" b="0" i="0" u="none" strike="noStrike" kern="0" cap="none" spc="0" normalizeH="0" baseline="0" noProof="0">
              <a:ln>
                <a:noFill/>
              </a:ln>
              <a:solidFill>
                <a:sysClr val="window" lastClr="FFFFFF"/>
              </a:solidFill>
              <a:effectLst/>
              <a:uLnTx/>
              <a:uFillTx/>
              <a:latin typeface="Calibri"/>
              <a:ea typeface="微软雅黑"/>
              <a:cs typeface="+mn-cs"/>
            </a:endParaRPr>
          </a:p>
        </p:txBody>
      </p:sp>
      <p:sp>
        <p:nvSpPr>
          <p:cNvPr id="30" name="椭圆 29"/>
          <p:cNvSpPr>
            <a:spLocks noChangeAspect="1"/>
          </p:cNvSpPr>
          <p:nvPr/>
        </p:nvSpPr>
        <p:spPr>
          <a:xfrm flipV="1">
            <a:off x="7662752" y="4761682"/>
            <a:ext cx="128555" cy="128555"/>
          </a:xfrm>
          <a:prstGeom prst="ellipse">
            <a:avLst/>
          </a:prstGeom>
          <a:solidFill>
            <a:srgbClr val="629CCE"/>
          </a:solidFill>
          <a:ln w="76200" cap="flat" cmpd="sng" algn="ctr">
            <a:solidFill>
              <a:sysClr val="window" lastClr="FFFFFF"/>
            </a:solid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050" b="0" i="0" u="none" strike="noStrike" kern="0" cap="none" spc="0" normalizeH="0" baseline="0" noProof="0">
              <a:ln>
                <a:noFill/>
              </a:ln>
              <a:solidFill>
                <a:sysClr val="window" lastClr="FFFFFF"/>
              </a:solidFill>
              <a:effectLst/>
              <a:uLnTx/>
              <a:uFillTx/>
              <a:latin typeface="Calibri"/>
              <a:ea typeface="微软雅黑"/>
              <a:cs typeface="+mn-cs"/>
            </a:endParaRPr>
          </a:p>
        </p:txBody>
      </p:sp>
      <p:grpSp>
        <p:nvGrpSpPr>
          <p:cNvPr id="32" name="组合 31"/>
          <p:cNvGrpSpPr/>
          <p:nvPr/>
        </p:nvGrpSpPr>
        <p:grpSpPr>
          <a:xfrm>
            <a:off x="3923928" y="2634494"/>
            <a:ext cx="470446" cy="562617"/>
            <a:chOff x="2048933" y="2709333"/>
            <a:chExt cx="528656" cy="632232"/>
          </a:xfrm>
          <a:solidFill>
            <a:srgbClr val="8FA670"/>
          </a:solidFill>
        </p:grpSpPr>
        <p:sp>
          <p:nvSpPr>
            <p:cNvPr id="69" name="椭圆 68"/>
            <p:cNvSpPr/>
            <p:nvPr/>
          </p:nvSpPr>
          <p:spPr>
            <a:xfrm>
              <a:off x="2048933" y="2709333"/>
              <a:ext cx="528656" cy="528656"/>
            </a:xfrm>
            <a:prstGeom prst="ellipse">
              <a:avLst/>
            </a:prstGeom>
            <a:grp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050" b="0" i="0" u="none" strike="noStrike" kern="0" cap="none" spc="0" normalizeH="0" baseline="0" noProof="0">
                <a:ln>
                  <a:noFill/>
                </a:ln>
                <a:solidFill>
                  <a:sysClr val="window" lastClr="FFFFFF"/>
                </a:solidFill>
                <a:effectLst/>
                <a:uLnTx/>
                <a:uFillTx/>
                <a:latin typeface="Calibri"/>
                <a:ea typeface="微软雅黑"/>
                <a:cs typeface="+mn-cs"/>
              </a:endParaRPr>
            </a:p>
          </p:txBody>
        </p:sp>
        <p:sp>
          <p:nvSpPr>
            <p:cNvPr id="70" name="等腰三角形 69"/>
            <p:cNvSpPr/>
            <p:nvPr/>
          </p:nvSpPr>
          <p:spPr>
            <a:xfrm flipV="1">
              <a:off x="2099080" y="2972288"/>
              <a:ext cx="428361" cy="369277"/>
            </a:xfrm>
            <a:prstGeom prst="triangle">
              <a:avLst/>
            </a:prstGeom>
            <a:grp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050" b="0" i="0" u="none" strike="noStrike" kern="0" cap="none" spc="0" normalizeH="0" baseline="0" noProof="0">
                <a:ln>
                  <a:noFill/>
                </a:ln>
                <a:solidFill>
                  <a:sysClr val="window" lastClr="FFFFFF"/>
                </a:solidFill>
                <a:effectLst/>
                <a:uLnTx/>
                <a:uFillTx/>
                <a:latin typeface="Calibri"/>
                <a:ea typeface="微软雅黑"/>
                <a:cs typeface="+mn-cs"/>
              </a:endParaRPr>
            </a:p>
          </p:txBody>
        </p:sp>
      </p:grpSp>
      <p:grpSp>
        <p:nvGrpSpPr>
          <p:cNvPr id="36" name="组合 35"/>
          <p:cNvGrpSpPr/>
          <p:nvPr/>
        </p:nvGrpSpPr>
        <p:grpSpPr>
          <a:xfrm>
            <a:off x="5740857" y="2440377"/>
            <a:ext cx="631343" cy="417123"/>
            <a:chOff x="2577589" y="2127485"/>
            <a:chExt cx="709461" cy="468735"/>
          </a:xfrm>
          <a:solidFill>
            <a:srgbClr val="487360"/>
          </a:solidFill>
        </p:grpSpPr>
        <p:sp>
          <p:nvSpPr>
            <p:cNvPr id="61" name="圆角矩形 60"/>
            <p:cNvSpPr/>
            <p:nvPr/>
          </p:nvSpPr>
          <p:spPr>
            <a:xfrm>
              <a:off x="2577589" y="2127485"/>
              <a:ext cx="709461" cy="337036"/>
            </a:xfrm>
            <a:prstGeom prst="roundRect">
              <a:avLst/>
            </a:prstGeom>
            <a:grp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050" b="0" i="0" u="none" strike="noStrike" kern="0" cap="none" spc="0" normalizeH="0" baseline="0" noProof="0">
                <a:ln>
                  <a:noFill/>
                </a:ln>
                <a:solidFill>
                  <a:sysClr val="window" lastClr="FFFFFF"/>
                </a:solidFill>
                <a:effectLst/>
                <a:uLnTx/>
                <a:uFillTx/>
                <a:latin typeface="Calibri"/>
                <a:ea typeface="微软雅黑"/>
                <a:cs typeface="+mn-cs"/>
              </a:endParaRPr>
            </a:p>
          </p:txBody>
        </p:sp>
        <p:sp>
          <p:nvSpPr>
            <p:cNvPr id="62" name="等腰三角形 61"/>
            <p:cNvSpPr/>
            <p:nvPr/>
          </p:nvSpPr>
          <p:spPr>
            <a:xfrm flipV="1">
              <a:off x="2795654" y="2396183"/>
              <a:ext cx="273329" cy="200037"/>
            </a:xfrm>
            <a:prstGeom prst="triangle">
              <a:avLst/>
            </a:prstGeom>
            <a:grp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050" b="0" i="0" u="none" strike="noStrike" kern="0" cap="none" spc="0" normalizeH="0" baseline="0" noProof="0">
                <a:ln>
                  <a:noFill/>
                </a:ln>
                <a:solidFill>
                  <a:sysClr val="window" lastClr="FFFFFF"/>
                </a:solidFill>
                <a:effectLst/>
                <a:uLnTx/>
                <a:uFillTx/>
                <a:latin typeface="Calibri"/>
                <a:ea typeface="微软雅黑"/>
                <a:cs typeface="+mn-cs"/>
              </a:endParaRPr>
            </a:p>
          </p:txBody>
        </p:sp>
      </p:grpSp>
      <p:grpSp>
        <p:nvGrpSpPr>
          <p:cNvPr id="37" name="组合 36"/>
          <p:cNvGrpSpPr/>
          <p:nvPr/>
        </p:nvGrpSpPr>
        <p:grpSpPr>
          <a:xfrm>
            <a:off x="7452320" y="3592505"/>
            <a:ext cx="545071" cy="417123"/>
            <a:chOff x="2577589" y="2127485"/>
            <a:chExt cx="709461" cy="468735"/>
          </a:xfrm>
          <a:solidFill>
            <a:srgbClr val="EAC263"/>
          </a:solidFill>
        </p:grpSpPr>
        <p:sp>
          <p:nvSpPr>
            <p:cNvPr id="59" name="圆角矩形 58"/>
            <p:cNvSpPr/>
            <p:nvPr/>
          </p:nvSpPr>
          <p:spPr>
            <a:xfrm>
              <a:off x="2577589" y="2127485"/>
              <a:ext cx="709461" cy="337036"/>
            </a:xfrm>
            <a:prstGeom prst="roundRect">
              <a:avLst/>
            </a:prstGeom>
            <a:grp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050" b="0" i="0" u="none" strike="noStrike" kern="0" cap="none" spc="0" normalizeH="0" baseline="0" noProof="0">
                <a:ln>
                  <a:noFill/>
                </a:ln>
                <a:solidFill>
                  <a:sysClr val="window" lastClr="FFFFFF"/>
                </a:solidFill>
                <a:effectLst/>
                <a:uLnTx/>
                <a:uFillTx/>
                <a:latin typeface="Calibri"/>
                <a:ea typeface="微软雅黑"/>
                <a:cs typeface="+mn-cs"/>
              </a:endParaRPr>
            </a:p>
          </p:txBody>
        </p:sp>
        <p:sp>
          <p:nvSpPr>
            <p:cNvPr id="60" name="等腰三角形 59"/>
            <p:cNvSpPr/>
            <p:nvPr/>
          </p:nvSpPr>
          <p:spPr>
            <a:xfrm flipV="1">
              <a:off x="2795654" y="2396183"/>
              <a:ext cx="273329" cy="200037"/>
            </a:xfrm>
            <a:prstGeom prst="triangle">
              <a:avLst/>
            </a:prstGeom>
            <a:grp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050" b="0" i="0" u="none" strike="noStrike" kern="0" cap="none" spc="0" normalizeH="0" baseline="0" noProof="0">
                <a:ln>
                  <a:noFill/>
                </a:ln>
                <a:solidFill>
                  <a:sysClr val="window" lastClr="FFFFFF"/>
                </a:solidFill>
                <a:effectLst/>
                <a:uLnTx/>
                <a:uFillTx/>
                <a:latin typeface="Calibri"/>
                <a:ea typeface="微软雅黑"/>
                <a:cs typeface="+mn-cs"/>
              </a:endParaRPr>
            </a:p>
          </p:txBody>
        </p:sp>
      </p:grpSp>
      <p:sp>
        <p:nvSpPr>
          <p:cNvPr id="42" name="矩形 52"/>
          <p:cNvSpPr>
            <a:spLocks noChangeArrowheads="1"/>
          </p:cNvSpPr>
          <p:nvPr/>
        </p:nvSpPr>
        <p:spPr bwMode="auto">
          <a:xfrm>
            <a:off x="3565540" y="5089748"/>
            <a:ext cx="1222484"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defRPr/>
            </a:pPr>
            <a:r>
              <a:rPr lang="zh-CN" altLang="en-US" sz="1100" b="1" kern="0" dirty="0">
                <a:solidFill>
                  <a:srgbClr val="8FA670"/>
                </a:solidFill>
              </a:rPr>
              <a:t>收集具有保存价值的文件材料</a:t>
            </a:r>
            <a:endParaRPr lang="en-US" altLang="zh-CN" sz="1100" b="1" kern="0" dirty="0">
              <a:solidFill>
                <a:srgbClr val="8FA670"/>
              </a:solidFill>
            </a:endParaRPr>
          </a:p>
        </p:txBody>
      </p:sp>
      <p:sp>
        <p:nvSpPr>
          <p:cNvPr id="46" name="矩形 56"/>
          <p:cNvSpPr>
            <a:spLocks noChangeArrowheads="1"/>
          </p:cNvSpPr>
          <p:nvPr/>
        </p:nvSpPr>
        <p:spPr bwMode="auto">
          <a:xfrm>
            <a:off x="5436096" y="5090909"/>
            <a:ext cx="1224136"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zh-CN" altLang="en-US" sz="1100" b="1" kern="0" dirty="0">
                <a:solidFill>
                  <a:srgbClr val="8FA670"/>
                </a:solidFill>
              </a:rPr>
              <a:t>收集不同载体形式的文件材料</a:t>
            </a:r>
            <a:endParaRPr lang="en-US" altLang="zh-CN" sz="1100" b="1" kern="0" dirty="0">
              <a:solidFill>
                <a:srgbClr val="8FA670"/>
              </a:solidFill>
            </a:endParaRPr>
          </a:p>
        </p:txBody>
      </p:sp>
      <p:sp>
        <p:nvSpPr>
          <p:cNvPr id="51" name="矩形 61"/>
          <p:cNvSpPr>
            <a:spLocks noChangeArrowheads="1"/>
          </p:cNvSpPr>
          <p:nvPr/>
        </p:nvSpPr>
        <p:spPr bwMode="auto">
          <a:xfrm>
            <a:off x="7055290" y="5089748"/>
            <a:ext cx="1384448"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lvl="0" algn="ctr">
              <a:defRPr/>
            </a:pPr>
            <a:r>
              <a:rPr lang="zh-CN" altLang="en-US" sz="1100" b="1" kern="0" dirty="0">
                <a:solidFill>
                  <a:srgbClr val="8FA670"/>
                </a:solidFill>
              </a:rPr>
              <a:t>收集具有历史真实性的原始记录</a:t>
            </a:r>
          </a:p>
        </p:txBody>
      </p:sp>
      <p:sp>
        <p:nvSpPr>
          <p:cNvPr id="52" name="KSO_Shape"/>
          <p:cNvSpPr>
            <a:spLocks noChangeAspect="1"/>
          </p:cNvSpPr>
          <p:nvPr/>
        </p:nvSpPr>
        <p:spPr bwMode="auto">
          <a:xfrm>
            <a:off x="4446030" y="3033948"/>
            <a:ext cx="213318" cy="223207"/>
          </a:xfrm>
          <a:custGeom>
            <a:avLst/>
            <a:gdLst>
              <a:gd name="T0" fmla="*/ 2147483646 w 475"/>
              <a:gd name="T1" fmla="*/ 2147483646 h 499"/>
              <a:gd name="T2" fmla="*/ 0 w 475"/>
              <a:gd name="T3" fmla="*/ 2147483646 h 499"/>
              <a:gd name="T4" fmla="*/ 0 w 475"/>
              <a:gd name="T5" fmla="*/ 2147483646 h 499"/>
              <a:gd name="T6" fmla="*/ 2147483646 w 475"/>
              <a:gd name="T7" fmla="*/ 2147483646 h 499"/>
              <a:gd name="T8" fmla="*/ 2147483646 w 475"/>
              <a:gd name="T9" fmla="*/ 2147483646 h 499"/>
              <a:gd name="T10" fmla="*/ 2147483646 w 475"/>
              <a:gd name="T11" fmla="*/ 2147483646 h 499"/>
              <a:gd name="T12" fmla="*/ 2147483646 w 475"/>
              <a:gd name="T13" fmla="*/ 2147483646 h 499"/>
              <a:gd name="T14" fmla="*/ 2147483646 w 475"/>
              <a:gd name="T15" fmla="*/ 2147483646 h 499"/>
              <a:gd name="T16" fmla="*/ 2147483646 w 475"/>
              <a:gd name="T17" fmla="*/ 2147483646 h 499"/>
              <a:gd name="T18" fmla="*/ 2147483646 w 475"/>
              <a:gd name="T19" fmla="*/ 2147483646 h 499"/>
              <a:gd name="T20" fmla="*/ 2147483646 w 475"/>
              <a:gd name="T21" fmla="*/ 2147483646 h 499"/>
              <a:gd name="T22" fmla="*/ 2147483646 w 475"/>
              <a:gd name="T23" fmla="*/ 2147483646 h 499"/>
              <a:gd name="T24" fmla="*/ 2147483646 w 475"/>
              <a:gd name="T25" fmla="*/ 2147483646 h 499"/>
              <a:gd name="T26" fmla="*/ 2147483646 w 475"/>
              <a:gd name="T27" fmla="*/ 2147483646 h 499"/>
              <a:gd name="T28" fmla="*/ 2147483646 w 475"/>
              <a:gd name="T29" fmla="*/ 2147483646 h 499"/>
              <a:gd name="T30" fmla="*/ 2147483646 w 475"/>
              <a:gd name="T31" fmla="*/ 2147483646 h 499"/>
              <a:gd name="T32" fmla="*/ 2147483646 w 475"/>
              <a:gd name="T33" fmla="*/ 2147483646 h 499"/>
              <a:gd name="T34" fmla="*/ 2147483646 w 475"/>
              <a:gd name="T35" fmla="*/ 2147483646 h 499"/>
              <a:gd name="T36" fmla="*/ 2147483646 w 475"/>
              <a:gd name="T37" fmla="*/ 2147483646 h 499"/>
              <a:gd name="T38" fmla="*/ 2147483646 w 475"/>
              <a:gd name="T39" fmla="*/ 2147483646 h 499"/>
              <a:gd name="T40" fmla="*/ 2147483646 w 475"/>
              <a:gd name="T41" fmla="*/ 2147483646 h 499"/>
              <a:gd name="T42" fmla="*/ 2147483646 w 475"/>
              <a:gd name="T43" fmla="*/ 2147483646 h 499"/>
              <a:gd name="T44" fmla="*/ 2147483646 w 475"/>
              <a:gd name="T45" fmla="*/ 2147483646 h 499"/>
              <a:gd name="T46" fmla="*/ 2147483646 w 475"/>
              <a:gd name="T47" fmla="*/ 2147483646 h 499"/>
              <a:gd name="T48" fmla="*/ 2147483646 w 475"/>
              <a:gd name="T49" fmla="*/ 0 h 499"/>
              <a:gd name="T50" fmla="*/ 2147483646 w 475"/>
              <a:gd name="T51" fmla="*/ 2147483646 h 499"/>
              <a:gd name="T52" fmla="*/ 2147483646 w 475"/>
              <a:gd name="T53" fmla="*/ 2147483646 h 499"/>
              <a:gd name="T54" fmla="*/ 2147483646 w 475"/>
              <a:gd name="T55" fmla="*/ 2147483646 h 499"/>
              <a:gd name="T56" fmla="*/ 2147483646 w 475"/>
              <a:gd name="T57" fmla="*/ 2147483646 h 499"/>
              <a:gd name="T58" fmla="*/ 2147483646 w 475"/>
              <a:gd name="T59" fmla="*/ 2147483646 h 499"/>
              <a:gd name="T60" fmla="*/ 2147483646 w 475"/>
              <a:gd name="T61" fmla="*/ 2147483646 h 499"/>
              <a:gd name="T62" fmla="*/ 2147483646 w 475"/>
              <a:gd name="T63" fmla="*/ 2147483646 h 499"/>
              <a:gd name="T64" fmla="*/ 2147483646 w 475"/>
              <a:gd name="T65" fmla="*/ 2147483646 h 499"/>
              <a:gd name="T66" fmla="*/ 2147483646 w 475"/>
              <a:gd name="T67" fmla="*/ 2147483646 h 499"/>
              <a:gd name="T68" fmla="*/ 2147483646 w 475"/>
              <a:gd name="T69" fmla="*/ 2147483646 h 499"/>
              <a:gd name="T70" fmla="*/ 2147483646 w 475"/>
              <a:gd name="T71" fmla="*/ 2147483646 h 499"/>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475" h="499">
                <a:moveTo>
                  <a:pt x="0" y="227"/>
                </a:moveTo>
                <a:lnTo>
                  <a:pt x="120" y="293"/>
                </a:lnTo>
                <a:lnTo>
                  <a:pt x="120" y="487"/>
                </a:lnTo>
                <a:lnTo>
                  <a:pt x="0" y="421"/>
                </a:lnTo>
                <a:lnTo>
                  <a:pt x="0" y="227"/>
                </a:lnTo>
                <a:close/>
                <a:moveTo>
                  <a:pt x="373" y="229"/>
                </a:moveTo>
                <a:lnTo>
                  <a:pt x="411" y="217"/>
                </a:lnTo>
                <a:lnTo>
                  <a:pt x="411" y="231"/>
                </a:lnTo>
                <a:lnTo>
                  <a:pt x="373" y="246"/>
                </a:lnTo>
                <a:lnTo>
                  <a:pt x="373" y="229"/>
                </a:lnTo>
                <a:close/>
                <a:moveTo>
                  <a:pt x="106" y="146"/>
                </a:moveTo>
                <a:lnTo>
                  <a:pt x="231" y="113"/>
                </a:lnTo>
                <a:lnTo>
                  <a:pt x="236" y="127"/>
                </a:lnTo>
                <a:lnTo>
                  <a:pt x="108" y="163"/>
                </a:lnTo>
                <a:lnTo>
                  <a:pt x="106" y="146"/>
                </a:lnTo>
                <a:close/>
                <a:moveTo>
                  <a:pt x="97" y="111"/>
                </a:moveTo>
                <a:lnTo>
                  <a:pt x="101" y="125"/>
                </a:lnTo>
                <a:lnTo>
                  <a:pt x="227" y="92"/>
                </a:lnTo>
                <a:lnTo>
                  <a:pt x="222" y="75"/>
                </a:lnTo>
                <a:lnTo>
                  <a:pt x="97" y="111"/>
                </a:lnTo>
                <a:close/>
                <a:moveTo>
                  <a:pt x="87" y="75"/>
                </a:moveTo>
                <a:lnTo>
                  <a:pt x="212" y="42"/>
                </a:lnTo>
                <a:lnTo>
                  <a:pt x="217" y="56"/>
                </a:lnTo>
                <a:lnTo>
                  <a:pt x="92" y="89"/>
                </a:lnTo>
                <a:lnTo>
                  <a:pt x="87" y="75"/>
                </a:lnTo>
                <a:close/>
                <a:moveTo>
                  <a:pt x="264" y="463"/>
                </a:moveTo>
                <a:lnTo>
                  <a:pt x="432" y="407"/>
                </a:lnTo>
                <a:lnTo>
                  <a:pt x="399" y="390"/>
                </a:lnTo>
                <a:lnTo>
                  <a:pt x="399" y="352"/>
                </a:lnTo>
                <a:lnTo>
                  <a:pt x="399" y="300"/>
                </a:lnTo>
                <a:lnTo>
                  <a:pt x="191" y="364"/>
                </a:lnTo>
                <a:lnTo>
                  <a:pt x="191" y="423"/>
                </a:lnTo>
                <a:lnTo>
                  <a:pt x="264" y="463"/>
                </a:lnTo>
                <a:close/>
                <a:moveTo>
                  <a:pt x="475" y="428"/>
                </a:moveTo>
                <a:lnTo>
                  <a:pt x="475" y="392"/>
                </a:lnTo>
                <a:lnTo>
                  <a:pt x="432" y="369"/>
                </a:lnTo>
                <a:lnTo>
                  <a:pt x="432" y="189"/>
                </a:lnTo>
                <a:lnTo>
                  <a:pt x="312" y="134"/>
                </a:lnTo>
                <a:lnTo>
                  <a:pt x="290" y="139"/>
                </a:lnTo>
                <a:lnTo>
                  <a:pt x="279" y="108"/>
                </a:lnTo>
                <a:lnTo>
                  <a:pt x="262" y="113"/>
                </a:lnTo>
                <a:lnTo>
                  <a:pt x="236" y="7"/>
                </a:lnTo>
                <a:lnTo>
                  <a:pt x="234" y="0"/>
                </a:lnTo>
                <a:lnTo>
                  <a:pt x="227" y="0"/>
                </a:lnTo>
                <a:lnTo>
                  <a:pt x="52" y="47"/>
                </a:lnTo>
                <a:lnTo>
                  <a:pt x="44" y="49"/>
                </a:lnTo>
                <a:lnTo>
                  <a:pt x="47" y="56"/>
                </a:lnTo>
                <a:lnTo>
                  <a:pt x="73" y="158"/>
                </a:lnTo>
                <a:lnTo>
                  <a:pt x="54" y="165"/>
                </a:lnTo>
                <a:lnTo>
                  <a:pt x="59" y="205"/>
                </a:lnTo>
                <a:lnTo>
                  <a:pt x="26" y="215"/>
                </a:lnTo>
                <a:lnTo>
                  <a:pt x="144" y="279"/>
                </a:lnTo>
                <a:lnTo>
                  <a:pt x="141" y="478"/>
                </a:lnTo>
                <a:lnTo>
                  <a:pt x="189" y="461"/>
                </a:lnTo>
                <a:lnTo>
                  <a:pt x="264" y="499"/>
                </a:lnTo>
                <a:lnTo>
                  <a:pt x="475" y="428"/>
                </a:lnTo>
                <a:close/>
                <a:moveTo>
                  <a:pt x="260" y="151"/>
                </a:moveTo>
                <a:lnTo>
                  <a:pt x="255" y="153"/>
                </a:lnTo>
                <a:lnTo>
                  <a:pt x="224" y="18"/>
                </a:lnTo>
                <a:lnTo>
                  <a:pt x="63" y="59"/>
                </a:lnTo>
                <a:lnTo>
                  <a:pt x="97" y="196"/>
                </a:lnTo>
                <a:lnTo>
                  <a:pt x="130" y="210"/>
                </a:lnTo>
                <a:lnTo>
                  <a:pt x="290" y="163"/>
                </a:lnTo>
                <a:lnTo>
                  <a:pt x="260" y="151"/>
                </a:lnTo>
                <a:close/>
              </a:path>
            </a:pathLst>
          </a:custGeom>
          <a:solidFill>
            <a:sysClr val="window" lastClr="FFFFFF">
              <a:lumMod val="95000"/>
            </a:sysClr>
          </a:solidFill>
          <a:ln>
            <a:noFill/>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050" b="0" i="0" u="none" strike="noStrike" kern="0" cap="none" spc="0" normalizeH="0" baseline="0" noProof="0">
              <a:ln>
                <a:noFill/>
              </a:ln>
              <a:solidFill>
                <a:sysClr val="windowText" lastClr="000000"/>
              </a:solidFill>
              <a:effectLst/>
              <a:uLnTx/>
              <a:uFillTx/>
              <a:latin typeface="Calibri"/>
              <a:ea typeface="微软雅黑"/>
            </a:endParaRPr>
          </a:p>
        </p:txBody>
      </p:sp>
      <p:sp>
        <p:nvSpPr>
          <p:cNvPr id="53" name="KSO_Shape"/>
          <p:cNvSpPr>
            <a:spLocks noChangeAspect="1"/>
          </p:cNvSpPr>
          <p:nvPr/>
        </p:nvSpPr>
        <p:spPr bwMode="auto">
          <a:xfrm>
            <a:off x="4033250" y="2778249"/>
            <a:ext cx="223207" cy="166699"/>
          </a:xfrm>
          <a:custGeom>
            <a:avLst/>
            <a:gdLst>
              <a:gd name="T0" fmla="*/ 2147483646 w 257"/>
              <a:gd name="T1" fmla="*/ 2147483646 h 191"/>
              <a:gd name="T2" fmla="*/ 2147483646 w 257"/>
              <a:gd name="T3" fmla="*/ 2147483646 h 191"/>
              <a:gd name="T4" fmla="*/ 2147483646 w 257"/>
              <a:gd name="T5" fmla="*/ 2147483646 h 191"/>
              <a:gd name="T6" fmla="*/ 2147483646 w 257"/>
              <a:gd name="T7" fmla="*/ 2147483646 h 191"/>
              <a:gd name="T8" fmla="*/ 2147483646 w 257"/>
              <a:gd name="T9" fmla="*/ 2147483646 h 191"/>
              <a:gd name="T10" fmla="*/ 2147483646 w 257"/>
              <a:gd name="T11" fmla="*/ 2147483646 h 191"/>
              <a:gd name="T12" fmla="*/ 2147483646 w 257"/>
              <a:gd name="T13" fmla="*/ 2147483646 h 191"/>
              <a:gd name="T14" fmla="*/ 2147483646 w 257"/>
              <a:gd name="T15" fmla="*/ 2147483646 h 191"/>
              <a:gd name="T16" fmla="*/ 2147483646 w 257"/>
              <a:gd name="T17" fmla="*/ 2147483646 h 191"/>
              <a:gd name="T18" fmla="*/ 2147483646 w 257"/>
              <a:gd name="T19" fmla="*/ 2147483646 h 191"/>
              <a:gd name="T20" fmla="*/ 2147483646 w 257"/>
              <a:gd name="T21" fmla="*/ 2147483646 h 191"/>
              <a:gd name="T22" fmla="*/ 2147483646 w 257"/>
              <a:gd name="T23" fmla="*/ 2147483646 h 191"/>
              <a:gd name="T24" fmla="*/ 2147483646 w 257"/>
              <a:gd name="T25" fmla="*/ 2147483646 h 191"/>
              <a:gd name="T26" fmla="*/ 2147483646 w 257"/>
              <a:gd name="T27" fmla="*/ 2147483646 h 191"/>
              <a:gd name="T28" fmla="*/ 2147483646 w 257"/>
              <a:gd name="T29" fmla="*/ 2147483646 h 191"/>
              <a:gd name="T30" fmla="*/ 2147483646 w 257"/>
              <a:gd name="T31" fmla="*/ 2147483646 h 191"/>
              <a:gd name="T32" fmla="*/ 2147483646 w 257"/>
              <a:gd name="T33" fmla="*/ 2147483646 h 191"/>
              <a:gd name="T34" fmla="*/ 2147483646 w 257"/>
              <a:gd name="T35" fmla="*/ 2147483646 h 191"/>
              <a:gd name="T36" fmla="*/ 2147483646 w 257"/>
              <a:gd name="T37" fmla="*/ 2147483646 h 191"/>
              <a:gd name="T38" fmla="*/ 2147483646 w 257"/>
              <a:gd name="T39" fmla="*/ 2147483646 h 191"/>
              <a:gd name="T40" fmla="*/ 2147483646 w 257"/>
              <a:gd name="T41" fmla="*/ 2147483646 h 191"/>
              <a:gd name="T42" fmla="*/ 2147483646 w 257"/>
              <a:gd name="T43" fmla="*/ 2147483646 h 191"/>
              <a:gd name="T44" fmla="*/ 2147483646 w 257"/>
              <a:gd name="T45" fmla="*/ 2147483646 h 191"/>
              <a:gd name="T46" fmla="*/ 2147483646 w 257"/>
              <a:gd name="T47" fmla="*/ 2147483646 h 191"/>
              <a:gd name="T48" fmla="*/ 2147483646 w 257"/>
              <a:gd name="T49" fmla="*/ 2147483646 h 191"/>
              <a:gd name="T50" fmla="*/ 2147483646 w 257"/>
              <a:gd name="T51" fmla="*/ 2147483646 h 191"/>
              <a:gd name="T52" fmla="*/ 2147483646 w 257"/>
              <a:gd name="T53" fmla="*/ 2147483646 h 191"/>
              <a:gd name="T54" fmla="*/ 2147483646 w 257"/>
              <a:gd name="T55" fmla="*/ 2147483646 h 191"/>
              <a:gd name="T56" fmla="*/ 2147483646 w 257"/>
              <a:gd name="T57" fmla="*/ 2147483646 h 191"/>
              <a:gd name="T58" fmla="*/ 2147483646 w 257"/>
              <a:gd name="T59" fmla="*/ 2147483646 h 191"/>
              <a:gd name="T60" fmla="*/ 2147483646 w 257"/>
              <a:gd name="T61" fmla="*/ 2147483646 h 191"/>
              <a:gd name="T62" fmla="*/ 2147483646 w 257"/>
              <a:gd name="T63" fmla="*/ 2147483646 h 191"/>
              <a:gd name="T64" fmla="*/ 2147483646 w 257"/>
              <a:gd name="T65" fmla="*/ 2147483646 h 191"/>
              <a:gd name="T66" fmla="*/ 2147483646 w 257"/>
              <a:gd name="T67" fmla="*/ 2147483646 h 191"/>
              <a:gd name="T68" fmla="*/ 2147483646 w 257"/>
              <a:gd name="T69" fmla="*/ 2147483646 h 191"/>
              <a:gd name="T70" fmla="*/ 2147483646 w 257"/>
              <a:gd name="T71" fmla="*/ 2147483646 h 191"/>
              <a:gd name="T72" fmla="*/ 2147483646 w 257"/>
              <a:gd name="T73" fmla="*/ 2147483646 h 191"/>
              <a:gd name="T74" fmla="*/ 2147483646 w 257"/>
              <a:gd name="T75" fmla="*/ 2147483646 h 191"/>
              <a:gd name="T76" fmla="*/ 2147483646 w 257"/>
              <a:gd name="T77" fmla="*/ 2147483646 h 191"/>
              <a:gd name="T78" fmla="*/ 2147483646 w 257"/>
              <a:gd name="T79" fmla="*/ 2147483646 h 191"/>
              <a:gd name="T80" fmla="*/ 2147483646 w 257"/>
              <a:gd name="T81" fmla="*/ 2147483646 h 191"/>
              <a:gd name="T82" fmla="*/ 2147483646 w 257"/>
              <a:gd name="T83" fmla="*/ 2147483646 h 191"/>
              <a:gd name="T84" fmla="*/ 2147483646 w 257"/>
              <a:gd name="T85" fmla="*/ 2147483646 h 191"/>
              <a:gd name="T86" fmla="*/ 2147483646 w 257"/>
              <a:gd name="T87" fmla="*/ 2147483646 h 191"/>
              <a:gd name="T88" fmla="*/ 2147483646 w 257"/>
              <a:gd name="T89" fmla="*/ 2147483646 h 191"/>
              <a:gd name="T90" fmla="*/ 2147483646 w 257"/>
              <a:gd name="T91" fmla="*/ 2147483646 h 191"/>
              <a:gd name="T92" fmla="*/ 2147483646 w 257"/>
              <a:gd name="T93" fmla="*/ 2147483646 h 191"/>
              <a:gd name="T94" fmla="*/ 2147483646 w 257"/>
              <a:gd name="T95" fmla="*/ 2147483646 h 191"/>
              <a:gd name="T96" fmla="*/ 2147483646 w 257"/>
              <a:gd name="T97" fmla="*/ 2147483646 h 191"/>
              <a:gd name="T98" fmla="*/ 2147483646 w 257"/>
              <a:gd name="T99" fmla="*/ 2147483646 h 19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257" h="191">
                <a:moveTo>
                  <a:pt x="33" y="125"/>
                </a:moveTo>
                <a:cubicBezTo>
                  <a:pt x="55" y="125"/>
                  <a:pt x="55" y="125"/>
                  <a:pt x="55" y="125"/>
                </a:cubicBezTo>
                <a:cubicBezTo>
                  <a:pt x="55" y="122"/>
                  <a:pt x="55" y="122"/>
                  <a:pt x="55" y="122"/>
                </a:cubicBezTo>
                <a:cubicBezTo>
                  <a:pt x="45" y="122"/>
                  <a:pt x="45" y="122"/>
                  <a:pt x="45" y="122"/>
                </a:cubicBezTo>
                <a:cubicBezTo>
                  <a:pt x="41" y="122"/>
                  <a:pt x="37" y="120"/>
                  <a:pt x="34" y="118"/>
                </a:cubicBezTo>
                <a:cubicBezTo>
                  <a:pt x="32" y="115"/>
                  <a:pt x="30" y="111"/>
                  <a:pt x="30" y="107"/>
                </a:cubicBezTo>
                <a:cubicBezTo>
                  <a:pt x="30" y="15"/>
                  <a:pt x="30" y="15"/>
                  <a:pt x="30" y="15"/>
                </a:cubicBezTo>
                <a:cubicBezTo>
                  <a:pt x="30" y="11"/>
                  <a:pt x="32" y="7"/>
                  <a:pt x="34" y="5"/>
                </a:cubicBezTo>
                <a:cubicBezTo>
                  <a:pt x="34" y="5"/>
                  <a:pt x="34" y="5"/>
                  <a:pt x="34" y="5"/>
                </a:cubicBezTo>
                <a:cubicBezTo>
                  <a:pt x="37" y="2"/>
                  <a:pt x="41" y="0"/>
                  <a:pt x="45" y="0"/>
                </a:cubicBezTo>
                <a:cubicBezTo>
                  <a:pt x="209" y="0"/>
                  <a:pt x="209" y="0"/>
                  <a:pt x="209" y="0"/>
                </a:cubicBezTo>
                <a:cubicBezTo>
                  <a:pt x="213" y="0"/>
                  <a:pt x="217" y="2"/>
                  <a:pt x="220" y="5"/>
                </a:cubicBezTo>
                <a:cubicBezTo>
                  <a:pt x="220" y="5"/>
                  <a:pt x="220" y="5"/>
                  <a:pt x="220" y="5"/>
                </a:cubicBezTo>
                <a:cubicBezTo>
                  <a:pt x="222" y="7"/>
                  <a:pt x="224" y="11"/>
                  <a:pt x="224" y="15"/>
                </a:cubicBezTo>
                <a:cubicBezTo>
                  <a:pt x="224" y="107"/>
                  <a:pt x="224" y="107"/>
                  <a:pt x="224" y="107"/>
                </a:cubicBezTo>
                <a:cubicBezTo>
                  <a:pt x="224" y="111"/>
                  <a:pt x="222" y="115"/>
                  <a:pt x="220" y="118"/>
                </a:cubicBezTo>
                <a:cubicBezTo>
                  <a:pt x="217" y="120"/>
                  <a:pt x="213" y="122"/>
                  <a:pt x="209" y="122"/>
                </a:cubicBezTo>
                <a:cubicBezTo>
                  <a:pt x="198" y="122"/>
                  <a:pt x="198" y="122"/>
                  <a:pt x="198" y="122"/>
                </a:cubicBezTo>
                <a:cubicBezTo>
                  <a:pt x="198" y="125"/>
                  <a:pt x="198" y="125"/>
                  <a:pt x="198" y="125"/>
                </a:cubicBezTo>
                <a:cubicBezTo>
                  <a:pt x="221" y="125"/>
                  <a:pt x="221" y="125"/>
                  <a:pt x="221" y="125"/>
                </a:cubicBezTo>
                <a:cubicBezTo>
                  <a:pt x="257" y="173"/>
                  <a:pt x="257" y="173"/>
                  <a:pt x="257" y="173"/>
                </a:cubicBezTo>
                <a:cubicBezTo>
                  <a:pt x="256" y="173"/>
                  <a:pt x="256" y="173"/>
                  <a:pt x="256" y="173"/>
                </a:cubicBezTo>
                <a:cubicBezTo>
                  <a:pt x="248" y="191"/>
                  <a:pt x="248" y="191"/>
                  <a:pt x="248" y="191"/>
                </a:cubicBezTo>
                <a:cubicBezTo>
                  <a:pt x="9" y="191"/>
                  <a:pt x="9" y="191"/>
                  <a:pt x="9" y="191"/>
                </a:cubicBezTo>
                <a:cubicBezTo>
                  <a:pt x="0" y="173"/>
                  <a:pt x="0" y="173"/>
                  <a:pt x="0" y="173"/>
                </a:cubicBezTo>
                <a:cubicBezTo>
                  <a:pt x="33" y="125"/>
                  <a:pt x="33" y="125"/>
                  <a:pt x="33" y="125"/>
                </a:cubicBezTo>
                <a:close/>
                <a:moveTo>
                  <a:pt x="77" y="125"/>
                </a:moveTo>
                <a:cubicBezTo>
                  <a:pt x="176" y="125"/>
                  <a:pt x="176" y="125"/>
                  <a:pt x="176" y="125"/>
                </a:cubicBezTo>
                <a:cubicBezTo>
                  <a:pt x="176" y="122"/>
                  <a:pt x="176" y="122"/>
                  <a:pt x="176" y="122"/>
                </a:cubicBezTo>
                <a:cubicBezTo>
                  <a:pt x="77" y="122"/>
                  <a:pt x="77" y="122"/>
                  <a:pt x="77" y="122"/>
                </a:cubicBezTo>
                <a:cubicBezTo>
                  <a:pt x="77" y="125"/>
                  <a:pt x="77" y="125"/>
                  <a:pt x="77" y="125"/>
                </a:cubicBezTo>
                <a:close/>
                <a:moveTo>
                  <a:pt x="209" y="15"/>
                </a:moveTo>
                <a:cubicBezTo>
                  <a:pt x="45" y="15"/>
                  <a:pt x="45" y="15"/>
                  <a:pt x="45" y="15"/>
                </a:cubicBezTo>
                <a:cubicBezTo>
                  <a:pt x="45" y="15"/>
                  <a:pt x="45" y="15"/>
                  <a:pt x="45" y="15"/>
                </a:cubicBezTo>
                <a:cubicBezTo>
                  <a:pt x="45" y="15"/>
                  <a:pt x="45" y="15"/>
                  <a:pt x="45" y="15"/>
                </a:cubicBezTo>
                <a:cubicBezTo>
                  <a:pt x="45" y="15"/>
                  <a:pt x="45" y="15"/>
                  <a:pt x="45" y="15"/>
                </a:cubicBezTo>
                <a:cubicBezTo>
                  <a:pt x="45" y="107"/>
                  <a:pt x="45" y="107"/>
                  <a:pt x="45" y="107"/>
                </a:cubicBezTo>
                <a:cubicBezTo>
                  <a:pt x="45" y="107"/>
                  <a:pt x="45" y="107"/>
                  <a:pt x="45" y="107"/>
                </a:cubicBezTo>
                <a:cubicBezTo>
                  <a:pt x="45" y="107"/>
                  <a:pt x="45" y="107"/>
                  <a:pt x="45" y="107"/>
                </a:cubicBezTo>
                <a:cubicBezTo>
                  <a:pt x="209" y="107"/>
                  <a:pt x="209" y="107"/>
                  <a:pt x="209" y="107"/>
                </a:cubicBezTo>
                <a:cubicBezTo>
                  <a:pt x="209" y="107"/>
                  <a:pt x="209" y="107"/>
                  <a:pt x="209" y="107"/>
                </a:cubicBezTo>
                <a:cubicBezTo>
                  <a:pt x="209" y="107"/>
                  <a:pt x="210" y="107"/>
                  <a:pt x="210" y="107"/>
                </a:cubicBezTo>
                <a:cubicBezTo>
                  <a:pt x="210" y="15"/>
                  <a:pt x="210" y="15"/>
                  <a:pt x="210" y="15"/>
                </a:cubicBezTo>
                <a:cubicBezTo>
                  <a:pt x="210" y="15"/>
                  <a:pt x="210" y="15"/>
                  <a:pt x="209" y="15"/>
                </a:cubicBezTo>
                <a:cubicBezTo>
                  <a:pt x="209" y="15"/>
                  <a:pt x="209" y="15"/>
                  <a:pt x="209" y="15"/>
                </a:cubicBezTo>
                <a:cubicBezTo>
                  <a:pt x="209" y="15"/>
                  <a:pt x="209" y="15"/>
                  <a:pt x="209" y="15"/>
                </a:cubicBezTo>
                <a:close/>
                <a:moveTo>
                  <a:pt x="39" y="155"/>
                </a:moveTo>
                <a:cubicBezTo>
                  <a:pt x="37" y="158"/>
                  <a:pt x="35" y="160"/>
                  <a:pt x="34" y="163"/>
                </a:cubicBezTo>
                <a:cubicBezTo>
                  <a:pt x="42" y="163"/>
                  <a:pt x="51" y="163"/>
                  <a:pt x="60" y="163"/>
                </a:cubicBezTo>
                <a:cubicBezTo>
                  <a:pt x="61" y="160"/>
                  <a:pt x="62" y="158"/>
                  <a:pt x="63" y="155"/>
                </a:cubicBezTo>
                <a:cubicBezTo>
                  <a:pt x="55" y="155"/>
                  <a:pt x="47" y="155"/>
                  <a:pt x="39" y="155"/>
                </a:cubicBezTo>
                <a:close/>
                <a:moveTo>
                  <a:pt x="51" y="135"/>
                </a:moveTo>
                <a:cubicBezTo>
                  <a:pt x="50" y="137"/>
                  <a:pt x="49" y="139"/>
                  <a:pt x="48" y="141"/>
                </a:cubicBezTo>
                <a:cubicBezTo>
                  <a:pt x="57" y="141"/>
                  <a:pt x="66" y="141"/>
                  <a:pt x="75" y="141"/>
                </a:cubicBezTo>
                <a:cubicBezTo>
                  <a:pt x="76" y="139"/>
                  <a:pt x="77" y="137"/>
                  <a:pt x="78" y="135"/>
                </a:cubicBezTo>
                <a:cubicBezTo>
                  <a:pt x="69" y="135"/>
                  <a:pt x="60" y="135"/>
                  <a:pt x="51" y="135"/>
                </a:cubicBezTo>
                <a:close/>
                <a:moveTo>
                  <a:pt x="192" y="135"/>
                </a:moveTo>
                <a:cubicBezTo>
                  <a:pt x="193" y="137"/>
                  <a:pt x="194" y="139"/>
                  <a:pt x="195" y="141"/>
                </a:cubicBezTo>
                <a:cubicBezTo>
                  <a:pt x="201" y="141"/>
                  <a:pt x="207" y="141"/>
                  <a:pt x="213" y="141"/>
                </a:cubicBezTo>
                <a:cubicBezTo>
                  <a:pt x="212" y="139"/>
                  <a:pt x="210" y="137"/>
                  <a:pt x="209" y="135"/>
                </a:cubicBezTo>
                <a:cubicBezTo>
                  <a:pt x="204" y="135"/>
                  <a:pt x="198" y="135"/>
                  <a:pt x="192" y="135"/>
                </a:cubicBezTo>
                <a:close/>
                <a:moveTo>
                  <a:pt x="171" y="135"/>
                </a:moveTo>
                <a:cubicBezTo>
                  <a:pt x="171" y="137"/>
                  <a:pt x="172" y="139"/>
                  <a:pt x="173" y="141"/>
                </a:cubicBezTo>
                <a:cubicBezTo>
                  <a:pt x="179" y="141"/>
                  <a:pt x="184" y="141"/>
                  <a:pt x="190" y="141"/>
                </a:cubicBezTo>
                <a:cubicBezTo>
                  <a:pt x="189" y="139"/>
                  <a:pt x="188" y="137"/>
                  <a:pt x="187" y="135"/>
                </a:cubicBezTo>
                <a:cubicBezTo>
                  <a:pt x="182" y="135"/>
                  <a:pt x="176" y="135"/>
                  <a:pt x="171" y="135"/>
                </a:cubicBezTo>
                <a:close/>
                <a:moveTo>
                  <a:pt x="149" y="135"/>
                </a:moveTo>
                <a:cubicBezTo>
                  <a:pt x="149" y="137"/>
                  <a:pt x="149" y="139"/>
                  <a:pt x="150" y="141"/>
                </a:cubicBezTo>
                <a:cubicBezTo>
                  <a:pt x="155" y="141"/>
                  <a:pt x="161" y="141"/>
                  <a:pt x="167" y="141"/>
                </a:cubicBezTo>
                <a:cubicBezTo>
                  <a:pt x="167" y="139"/>
                  <a:pt x="166" y="137"/>
                  <a:pt x="165" y="135"/>
                </a:cubicBezTo>
                <a:cubicBezTo>
                  <a:pt x="160" y="135"/>
                  <a:pt x="154" y="135"/>
                  <a:pt x="149" y="135"/>
                </a:cubicBezTo>
                <a:close/>
                <a:moveTo>
                  <a:pt x="127" y="135"/>
                </a:moveTo>
                <a:cubicBezTo>
                  <a:pt x="127" y="137"/>
                  <a:pt x="127" y="139"/>
                  <a:pt x="127" y="141"/>
                </a:cubicBezTo>
                <a:cubicBezTo>
                  <a:pt x="133" y="141"/>
                  <a:pt x="139" y="141"/>
                  <a:pt x="144" y="141"/>
                </a:cubicBezTo>
                <a:cubicBezTo>
                  <a:pt x="144" y="139"/>
                  <a:pt x="144" y="137"/>
                  <a:pt x="144" y="135"/>
                </a:cubicBezTo>
                <a:cubicBezTo>
                  <a:pt x="138" y="135"/>
                  <a:pt x="133" y="135"/>
                  <a:pt x="127" y="135"/>
                </a:cubicBezTo>
                <a:close/>
                <a:moveTo>
                  <a:pt x="105" y="135"/>
                </a:moveTo>
                <a:cubicBezTo>
                  <a:pt x="105" y="137"/>
                  <a:pt x="104" y="139"/>
                  <a:pt x="104" y="141"/>
                </a:cubicBezTo>
                <a:cubicBezTo>
                  <a:pt x="110" y="141"/>
                  <a:pt x="115" y="141"/>
                  <a:pt x="121" y="141"/>
                </a:cubicBezTo>
                <a:cubicBezTo>
                  <a:pt x="121" y="139"/>
                  <a:pt x="122" y="137"/>
                  <a:pt x="122" y="135"/>
                </a:cubicBezTo>
                <a:cubicBezTo>
                  <a:pt x="116" y="135"/>
                  <a:pt x="111" y="135"/>
                  <a:pt x="105" y="135"/>
                </a:cubicBezTo>
                <a:close/>
                <a:moveTo>
                  <a:pt x="83" y="135"/>
                </a:moveTo>
                <a:cubicBezTo>
                  <a:pt x="83" y="137"/>
                  <a:pt x="82" y="139"/>
                  <a:pt x="81" y="141"/>
                </a:cubicBezTo>
                <a:cubicBezTo>
                  <a:pt x="87" y="141"/>
                  <a:pt x="93" y="141"/>
                  <a:pt x="99" y="141"/>
                </a:cubicBezTo>
                <a:cubicBezTo>
                  <a:pt x="99" y="139"/>
                  <a:pt x="100" y="137"/>
                  <a:pt x="100" y="135"/>
                </a:cubicBezTo>
                <a:cubicBezTo>
                  <a:pt x="94" y="135"/>
                  <a:pt x="89" y="135"/>
                  <a:pt x="83" y="135"/>
                </a:cubicBezTo>
                <a:close/>
                <a:moveTo>
                  <a:pt x="187" y="144"/>
                </a:moveTo>
                <a:cubicBezTo>
                  <a:pt x="188" y="146"/>
                  <a:pt x="189" y="149"/>
                  <a:pt x="190" y="151"/>
                </a:cubicBezTo>
                <a:cubicBezTo>
                  <a:pt x="200" y="151"/>
                  <a:pt x="209" y="151"/>
                  <a:pt x="219" y="151"/>
                </a:cubicBezTo>
                <a:cubicBezTo>
                  <a:pt x="218" y="149"/>
                  <a:pt x="216" y="146"/>
                  <a:pt x="215" y="144"/>
                </a:cubicBezTo>
                <a:cubicBezTo>
                  <a:pt x="205" y="144"/>
                  <a:pt x="196" y="144"/>
                  <a:pt x="187" y="144"/>
                </a:cubicBezTo>
                <a:close/>
                <a:moveTo>
                  <a:pt x="163" y="144"/>
                </a:moveTo>
                <a:cubicBezTo>
                  <a:pt x="163" y="146"/>
                  <a:pt x="164" y="149"/>
                  <a:pt x="165" y="151"/>
                </a:cubicBezTo>
                <a:cubicBezTo>
                  <a:pt x="171" y="151"/>
                  <a:pt x="177" y="151"/>
                  <a:pt x="183" y="151"/>
                </a:cubicBezTo>
                <a:cubicBezTo>
                  <a:pt x="183" y="149"/>
                  <a:pt x="182" y="146"/>
                  <a:pt x="181" y="144"/>
                </a:cubicBezTo>
                <a:cubicBezTo>
                  <a:pt x="175" y="144"/>
                  <a:pt x="169" y="144"/>
                  <a:pt x="163" y="144"/>
                </a:cubicBezTo>
                <a:close/>
                <a:moveTo>
                  <a:pt x="139" y="144"/>
                </a:moveTo>
                <a:cubicBezTo>
                  <a:pt x="140" y="146"/>
                  <a:pt x="140" y="149"/>
                  <a:pt x="140" y="151"/>
                </a:cubicBezTo>
                <a:cubicBezTo>
                  <a:pt x="146" y="151"/>
                  <a:pt x="153" y="151"/>
                  <a:pt x="159" y="151"/>
                </a:cubicBezTo>
                <a:cubicBezTo>
                  <a:pt x="158" y="149"/>
                  <a:pt x="158" y="146"/>
                  <a:pt x="157" y="144"/>
                </a:cubicBezTo>
                <a:cubicBezTo>
                  <a:pt x="151" y="144"/>
                  <a:pt x="145" y="144"/>
                  <a:pt x="139" y="144"/>
                </a:cubicBezTo>
                <a:close/>
                <a:moveTo>
                  <a:pt x="116" y="144"/>
                </a:moveTo>
                <a:cubicBezTo>
                  <a:pt x="116" y="146"/>
                  <a:pt x="115" y="149"/>
                  <a:pt x="115" y="151"/>
                </a:cubicBezTo>
                <a:cubicBezTo>
                  <a:pt x="121" y="151"/>
                  <a:pt x="128" y="151"/>
                  <a:pt x="134" y="151"/>
                </a:cubicBezTo>
                <a:cubicBezTo>
                  <a:pt x="134" y="149"/>
                  <a:pt x="134" y="146"/>
                  <a:pt x="134" y="144"/>
                </a:cubicBezTo>
                <a:cubicBezTo>
                  <a:pt x="128" y="144"/>
                  <a:pt x="122" y="144"/>
                  <a:pt x="116" y="144"/>
                </a:cubicBezTo>
                <a:close/>
                <a:moveTo>
                  <a:pt x="92" y="144"/>
                </a:moveTo>
                <a:cubicBezTo>
                  <a:pt x="92" y="146"/>
                  <a:pt x="91" y="149"/>
                  <a:pt x="91" y="151"/>
                </a:cubicBezTo>
                <a:cubicBezTo>
                  <a:pt x="97" y="151"/>
                  <a:pt x="103" y="151"/>
                  <a:pt x="109" y="151"/>
                </a:cubicBezTo>
                <a:cubicBezTo>
                  <a:pt x="110" y="149"/>
                  <a:pt x="110" y="146"/>
                  <a:pt x="110" y="144"/>
                </a:cubicBezTo>
                <a:cubicBezTo>
                  <a:pt x="104" y="144"/>
                  <a:pt x="98" y="144"/>
                  <a:pt x="92" y="144"/>
                </a:cubicBezTo>
                <a:close/>
                <a:moveTo>
                  <a:pt x="69" y="144"/>
                </a:moveTo>
                <a:cubicBezTo>
                  <a:pt x="68" y="146"/>
                  <a:pt x="67" y="149"/>
                  <a:pt x="66" y="151"/>
                </a:cubicBezTo>
                <a:cubicBezTo>
                  <a:pt x="72" y="151"/>
                  <a:pt x="78" y="151"/>
                  <a:pt x="84" y="151"/>
                </a:cubicBezTo>
                <a:cubicBezTo>
                  <a:pt x="85" y="149"/>
                  <a:pt x="86" y="146"/>
                  <a:pt x="87" y="144"/>
                </a:cubicBezTo>
                <a:cubicBezTo>
                  <a:pt x="81" y="144"/>
                  <a:pt x="75" y="144"/>
                  <a:pt x="69" y="144"/>
                </a:cubicBezTo>
                <a:close/>
                <a:moveTo>
                  <a:pt x="45" y="144"/>
                </a:moveTo>
                <a:cubicBezTo>
                  <a:pt x="44" y="146"/>
                  <a:pt x="43" y="149"/>
                  <a:pt x="41" y="151"/>
                </a:cubicBezTo>
                <a:cubicBezTo>
                  <a:pt x="47" y="151"/>
                  <a:pt x="54" y="151"/>
                  <a:pt x="60" y="151"/>
                </a:cubicBezTo>
                <a:cubicBezTo>
                  <a:pt x="61" y="149"/>
                  <a:pt x="62" y="146"/>
                  <a:pt x="63" y="144"/>
                </a:cubicBezTo>
                <a:cubicBezTo>
                  <a:pt x="57" y="144"/>
                  <a:pt x="51" y="144"/>
                  <a:pt x="45" y="144"/>
                </a:cubicBezTo>
                <a:close/>
                <a:moveTo>
                  <a:pt x="197" y="155"/>
                </a:moveTo>
                <a:cubicBezTo>
                  <a:pt x="198" y="158"/>
                  <a:pt x="199" y="160"/>
                  <a:pt x="201" y="163"/>
                </a:cubicBezTo>
                <a:cubicBezTo>
                  <a:pt x="209" y="163"/>
                  <a:pt x="218" y="163"/>
                  <a:pt x="227" y="163"/>
                </a:cubicBezTo>
                <a:cubicBezTo>
                  <a:pt x="225" y="160"/>
                  <a:pt x="223" y="158"/>
                  <a:pt x="222" y="155"/>
                </a:cubicBezTo>
                <a:cubicBezTo>
                  <a:pt x="213" y="155"/>
                  <a:pt x="205" y="155"/>
                  <a:pt x="197" y="155"/>
                </a:cubicBezTo>
                <a:close/>
                <a:moveTo>
                  <a:pt x="171" y="155"/>
                </a:moveTo>
                <a:cubicBezTo>
                  <a:pt x="172" y="158"/>
                  <a:pt x="173" y="160"/>
                  <a:pt x="174" y="163"/>
                </a:cubicBezTo>
                <a:cubicBezTo>
                  <a:pt x="180" y="163"/>
                  <a:pt x="187" y="163"/>
                  <a:pt x="194" y="163"/>
                </a:cubicBezTo>
                <a:cubicBezTo>
                  <a:pt x="193" y="160"/>
                  <a:pt x="192" y="158"/>
                  <a:pt x="191" y="155"/>
                </a:cubicBezTo>
                <a:cubicBezTo>
                  <a:pt x="184" y="155"/>
                  <a:pt x="178" y="155"/>
                  <a:pt x="171" y="155"/>
                </a:cubicBezTo>
                <a:close/>
                <a:moveTo>
                  <a:pt x="146" y="155"/>
                </a:moveTo>
                <a:cubicBezTo>
                  <a:pt x="146" y="158"/>
                  <a:pt x="147" y="160"/>
                  <a:pt x="147" y="163"/>
                </a:cubicBezTo>
                <a:cubicBezTo>
                  <a:pt x="154" y="163"/>
                  <a:pt x="161" y="163"/>
                  <a:pt x="168" y="163"/>
                </a:cubicBezTo>
                <a:cubicBezTo>
                  <a:pt x="167" y="160"/>
                  <a:pt x="166" y="158"/>
                  <a:pt x="165" y="155"/>
                </a:cubicBezTo>
                <a:cubicBezTo>
                  <a:pt x="159" y="155"/>
                  <a:pt x="153" y="155"/>
                  <a:pt x="146" y="155"/>
                </a:cubicBezTo>
                <a:close/>
                <a:moveTo>
                  <a:pt x="121" y="155"/>
                </a:moveTo>
                <a:cubicBezTo>
                  <a:pt x="121" y="158"/>
                  <a:pt x="121" y="160"/>
                  <a:pt x="120" y="163"/>
                </a:cubicBezTo>
                <a:cubicBezTo>
                  <a:pt x="127" y="163"/>
                  <a:pt x="134" y="163"/>
                  <a:pt x="141" y="163"/>
                </a:cubicBezTo>
                <a:cubicBezTo>
                  <a:pt x="141" y="160"/>
                  <a:pt x="141" y="158"/>
                  <a:pt x="140" y="155"/>
                </a:cubicBezTo>
                <a:cubicBezTo>
                  <a:pt x="134" y="155"/>
                  <a:pt x="127" y="155"/>
                  <a:pt x="121" y="155"/>
                </a:cubicBezTo>
                <a:close/>
                <a:moveTo>
                  <a:pt x="95" y="155"/>
                </a:moveTo>
                <a:cubicBezTo>
                  <a:pt x="95" y="158"/>
                  <a:pt x="94" y="160"/>
                  <a:pt x="93" y="163"/>
                </a:cubicBezTo>
                <a:cubicBezTo>
                  <a:pt x="100" y="163"/>
                  <a:pt x="107" y="163"/>
                  <a:pt x="114" y="163"/>
                </a:cubicBezTo>
                <a:cubicBezTo>
                  <a:pt x="114" y="160"/>
                  <a:pt x="114" y="158"/>
                  <a:pt x="115" y="155"/>
                </a:cubicBezTo>
                <a:cubicBezTo>
                  <a:pt x="108" y="155"/>
                  <a:pt x="102" y="155"/>
                  <a:pt x="95" y="155"/>
                </a:cubicBezTo>
                <a:close/>
                <a:moveTo>
                  <a:pt x="70" y="155"/>
                </a:moveTo>
                <a:cubicBezTo>
                  <a:pt x="69" y="158"/>
                  <a:pt x="68" y="160"/>
                  <a:pt x="67" y="163"/>
                </a:cubicBezTo>
                <a:cubicBezTo>
                  <a:pt x="74" y="163"/>
                  <a:pt x="81" y="163"/>
                  <a:pt x="87" y="163"/>
                </a:cubicBezTo>
                <a:cubicBezTo>
                  <a:pt x="88" y="160"/>
                  <a:pt x="89" y="158"/>
                  <a:pt x="90" y="155"/>
                </a:cubicBezTo>
                <a:cubicBezTo>
                  <a:pt x="83" y="155"/>
                  <a:pt x="77" y="155"/>
                  <a:pt x="70" y="155"/>
                </a:cubicBezTo>
                <a:close/>
              </a:path>
            </a:pathLst>
          </a:custGeom>
          <a:solidFill>
            <a:sysClr val="window" lastClr="FFFFFF">
              <a:lumMod val="95000"/>
            </a:sysClr>
          </a:solidFill>
          <a:ln>
            <a:noFill/>
          </a:ln>
        </p:spPr>
        <p:txBody>
          <a:bodyPr lIns="68580" tIns="34290" rIns="68580" bIns="3429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050" b="0" i="0" u="none" strike="noStrike" kern="0" cap="none" spc="0" normalizeH="0" baseline="0" noProof="0">
              <a:ln>
                <a:noFill/>
              </a:ln>
              <a:solidFill>
                <a:sysClr val="windowText" lastClr="000000"/>
              </a:solidFill>
              <a:effectLst/>
              <a:uLnTx/>
              <a:uFillTx/>
              <a:latin typeface="Calibri"/>
              <a:ea typeface="微软雅黑"/>
            </a:endParaRPr>
          </a:p>
        </p:txBody>
      </p:sp>
      <p:grpSp>
        <p:nvGrpSpPr>
          <p:cNvPr id="74" name="组合 73"/>
          <p:cNvGrpSpPr/>
          <p:nvPr/>
        </p:nvGrpSpPr>
        <p:grpSpPr>
          <a:xfrm>
            <a:off x="1835696" y="3149355"/>
            <a:ext cx="1384448" cy="2371280"/>
            <a:chOff x="667272" y="3149355"/>
            <a:chExt cx="1384448" cy="2371280"/>
          </a:xfrm>
        </p:grpSpPr>
        <p:grpSp>
          <p:nvGrpSpPr>
            <p:cNvPr id="73" name="组合 72"/>
            <p:cNvGrpSpPr/>
            <p:nvPr/>
          </p:nvGrpSpPr>
          <p:grpSpPr>
            <a:xfrm>
              <a:off x="667272" y="3149355"/>
              <a:ext cx="1384448" cy="2371280"/>
              <a:chOff x="674116" y="3149355"/>
              <a:chExt cx="1384448" cy="2371280"/>
            </a:xfrm>
          </p:grpSpPr>
          <p:sp>
            <p:nvSpPr>
              <p:cNvPr id="19" name="圆角矩形 18"/>
              <p:cNvSpPr/>
              <p:nvPr/>
            </p:nvSpPr>
            <p:spPr>
              <a:xfrm flipV="1">
                <a:off x="1242022" y="3858965"/>
                <a:ext cx="267001" cy="1022796"/>
              </a:xfrm>
              <a:prstGeom prst="roundRect">
                <a:avLst>
                  <a:gd name="adj" fmla="val 50000"/>
                </a:avLst>
              </a:prstGeom>
              <a:solidFill>
                <a:srgbClr val="E79367"/>
              </a:solid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050" b="0" i="0" u="none" strike="noStrike" kern="0" cap="none" spc="0" normalizeH="0" baseline="0" noProof="0">
                  <a:ln>
                    <a:noFill/>
                  </a:ln>
                  <a:solidFill>
                    <a:sysClr val="window" lastClr="FFFFFF"/>
                  </a:solidFill>
                  <a:effectLst/>
                  <a:uLnTx/>
                  <a:uFillTx/>
                  <a:latin typeface="Calibri"/>
                  <a:ea typeface="微软雅黑"/>
                  <a:cs typeface="+mn-cs"/>
                </a:endParaRPr>
              </a:p>
            </p:txBody>
          </p:sp>
          <p:sp>
            <p:nvSpPr>
              <p:cNvPr id="24" name="椭圆 23"/>
              <p:cNvSpPr>
                <a:spLocks noChangeAspect="1"/>
              </p:cNvSpPr>
              <p:nvPr/>
            </p:nvSpPr>
            <p:spPr>
              <a:xfrm flipV="1">
                <a:off x="1311245" y="4761682"/>
                <a:ext cx="128555" cy="128555"/>
              </a:xfrm>
              <a:prstGeom prst="ellipse">
                <a:avLst/>
              </a:prstGeom>
              <a:solidFill>
                <a:srgbClr val="629CCE"/>
              </a:solidFill>
              <a:ln w="76200" cap="flat" cmpd="sng" algn="ctr">
                <a:solidFill>
                  <a:sysClr val="window" lastClr="FFFFFF"/>
                </a:solid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050" b="0" i="0" u="none" strike="noStrike" kern="0" cap="none" spc="0" normalizeH="0" baseline="0" noProof="0">
                  <a:ln>
                    <a:noFill/>
                  </a:ln>
                  <a:solidFill>
                    <a:sysClr val="window" lastClr="FFFFFF"/>
                  </a:solidFill>
                  <a:effectLst/>
                  <a:uLnTx/>
                  <a:uFillTx/>
                  <a:latin typeface="Calibri"/>
                  <a:ea typeface="微软雅黑"/>
                  <a:cs typeface="+mn-cs"/>
                </a:endParaRPr>
              </a:p>
            </p:txBody>
          </p:sp>
          <p:grpSp>
            <p:nvGrpSpPr>
              <p:cNvPr id="31" name="组合 30"/>
              <p:cNvGrpSpPr/>
              <p:nvPr/>
            </p:nvGrpSpPr>
            <p:grpSpPr>
              <a:xfrm>
                <a:off x="1138389" y="3149355"/>
                <a:ext cx="470446" cy="562617"/>
                <a:chOff x="2048933" y="2709333"/>
                <a:chExt cx="528656" cy="632232"/>
              </a:xfrm>
              <a:solidFill>
                <a:srgbClr val="E79367"/>
              </a:solidFill>
            </p:grpSpPr>
            <p:sp>
              <p:nvSpPr>
                <p:cNvPr id="71" name="椭圆 70"/>
                <p:cNvSpPr/>
                <p:nvPr/>
              </p:nvSpPr>
              <p:spPr>
                <a:xfrm>
                  <a:off x="2048933" y="2709333"/>
                  <a:ext cx="528656" cy="528656"/>
                </a:xfrm>
                <a:prstGeom prst="ellipse">
                  <a:avLst/>
                </a:prstGeom>
                <a:grp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050" b="0" i="0" u="none" strike="noStrike" kern="0" cap="none" spc="0" normalizeH="0" baseline="0" noProof="0">
                    <a:ln>
                      <a:noFill/>
                    </a:ln>
                    <a:solidFill>
                      <a:sysClr val="window" lastClr="FFFFFF"/>
                    </a:solidFill>
                    <a:effectLst/>
                    <a:uLnTx/>
                    <a:uFillTx/>
                    <a:latin typeface="Calibri"/>
                    <a:ea typeface="微软雅黑"/>
                    <a:cs typeface="+mn-cs"/>
                  </a:endParaRPr>
                </a:p>
              </p:txBody>
            </p:sp>
            <p:sp>
              <p:nvSpPr>
                <p:cNvPr id="72" name="等腰三角形 71"/>
                <p:cNvSpPr/>
                <p:nvPr/>
              </p:nvSpPr>
              <p:spPr>
                <a:xfrm flipV="1">
                  <a:off x="2099080" y="2972288"/>
                  <a:ext cx="428361" cy="369277"/>
                </a:xfrm>
                <a:prstGeom prst="triangle">
                  <a:avLst/>
                </a:prstGeom>
                <a:grp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050" b="0" i="0" u="none" strike="noStrike" kern="0" cap="none" spc="0" normalizeH="0" baseline="0" noProof="0">
                    <a:ln>
                      <a:noFill/>
                    </a:ln>
                    <a:solidFill>
                      <a:sysClr val="window" lastClr="FFFFFF"/>
                    </a:solidFill>
                    <a:effectLst/>
                    <a:uLnTx/>
                    <a:uFillTx/>
                    <a:latin typeface="Calibri"/>
                    <a:ea typeface="微软雅黑"/>
                    <a:cs typeface="+mn-cs"/>
                  </a:endParaRPr>
                </a:p>
              </p:txBody>
            </p:sp>
          </p:grpSp>
          <p:sp>
            <p:nvSpPr>
              <p:cNvPr id="39" name="矩形 49"/>
              <p:cNvSpPr>
                <a:spLocks noChangeArrowheads="1"/>
              </p:cNvSpPr>
              <p:nvPr/>
            </p:nvSpPr>
            <p:spPr bwMode="auto">
              <a:xfrm>
                <a:off x="674116" y="5089748"/>
                <a:ext cx="1384448"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lvl="0" algn="ctr">
                  <a:defRPr/>
                </a:pPr>
                <a:r>
                  <a:rPr lang="zh-CN" altLang="en-US" sz="1100" b="1" kern="0" dirty="0">
                    <a:solidFill>
                      <a:srgbClr val="8FA670"/>
                    </a:solidFill>
                  </a:rPr>
                  <a:t>收集“以我为主”的文件材料</a:t>
                </a:r>
              </a:p>
            </p:txBody>
          </p:sp>
        </p:grpSp>
        <p:sp>
          <p:nvSpPr>
            <p:cNvPr id="54" name="KSO_Shape"/>
            <p:cNvSpPr>
              <a:spLocks noChangeAspect="1"/>
            </p:cNvSpPr>
            <p:nvPr/>
          </p:nvSpPr>
          <p:spPr>
            <a:xfrm>
              <a:off x="1254737" y="3283996"/>
              <a:ext cx="223207" cy="178000"/>
            </a:xfrm>
            <a:custGeom>
              <a:avLst/>
              <a:gdLst/>
              <a:ahLst/>
              <a:cxnLst/>
              <a:rect l="l" t="t" r="r" b="b"/>
              <a:pathLst>
                <a:path w="3438144" h="2732506">
                  <a:moveTo>
                    <a:pt x="1719072" y="1227183"/>
                  </a:moveTo>
                  <a:cubicBezTo>
                    <a:pt x="1961590" y="1227183"/>
                    <a:pt x="2158189" y="1423782"/>
                    <a:pt x="2158189" y="1666300"/>
                  </a:cubicBezTo>
                  <a:cubicBezTo>
                    <a:pt x="2158189" y="1908818"/>
                    <a:pt x="1961590" y="2105417"/>
                    <a:pt x="1719072" y="2105417"/>
                  </a:cubicBezTo>
                  <a:cubicBezTo>
                    <a:pt x="1476554" y="2105417"/>
                    <a:pt x="1279955" y="1908818"/>
                    <a:pt x="1279955" y="1666300"/>
                  </a:cubicBezTo>
                  <a:cubicBezTo>
                    <a:pt x="1279955" y="1423782"/>
                    <a:pt x="1476554" y="1227183"/>
                    <a:pt x="1719072" y="1227183"/>
                  </a:cubicBezTo>
                  <a:close/>
                  <a:moveTo>
                    <a:pt x="1719072" y="997872"/>
                  </a:moveTo>
                  <a:cubicBezTo>
                    <a:pt x="1349909" y="997872"/>
                    <a:pt x="1050644" y="1297137"/>
                    <a:pt x="1050644" y="1666300"/>
                  </a:cubicBezTo>
                  <a:cubicBezTo>
                    <a:pt x="1050644" y="2035463"/>
                    <a:pt x="1349909" y="2334728"/>
                    <a:pt x="1719072" y="2334728"/>
                  </a:cubicBezTo>
                  <a:cubicBezTo>
                    <a:pt x="2088235" y="2334728"/>
                    <a:pt x="2387500" y="2035463"/>
                    <a:pt x="2387500" y="1666300"/>
                  </a:cubicBezTo>
                  <a:cubicBezTo>
                    <a:pt x="2387500" y="1297137"/>
                    <a:pt x="2088235" y="997872"/>
                    <a:pt x="1719072" y="997872"/>
                  </a:cubicBezTo>
                  <a:close/>
                  <a:moveTo>
                    <a:pt x="575044" y="803862"/>
                  </a:moveTo>
                  <a:cubicBezTo>
                    <a:pt x="495506" y="803862"/>
                    <a:pt x="431028" y="868340"/>
                    <a:pt x="431028" y="947878"/>
                  </a:cubicBezTo>
                  <a:cubicBezTo>
                    <a:pt x="431028" y="1027416"/>
                    <a:pt x="495506" y="1091894"/>
                    <a:pt x="575044" y="1091894"/>
                  </a:cubicBezTo>
                  <a:cubicBezTo>
                    <a:pt x="654582" y="1091894"/>
                    <a:pt x="719060" y="1027416"/>
                    <a:pt x="719060" y="947878"/>
                  </a:cubicBezTo>
                  <a:cubicBezTo>
                    <a:pt x="719060" y="868340"/>
                    <a:pt x="654582" y="803862"/>
                    <a:pt x="575044" y="803862"/>
                  </a:cubicBezTo>
                  <a:close/>
                  <a:moveTo>
                    <a:pt x="1365940" y="0"/>
                  </a:moveTo>
                  <a:lnTo>
                    <a:pt x="1998164" y="0"/>
                  </a:lnTo>
                  <a:cubicBezTo>
                    <a:pt x="2213188" y="0"/>
                    <a:pt x="2387500" y="174312"/>
                    <a:pt x="2387500" y="389336"/>
                  </a:cubicBezTo>
                  <a:lnTo>
                    <a:pt x="2384456" y="419529"/>
                  </a:lnTo>
                  <a:lnTo>
                    <a:pt x="3040081" y="419529"/>
                  </a:lnTo>
                  <a:cubicBezTo>
                    <a:pt x="3259925" y="419529"/>
                    <a:pt x="3438144" y="597748"/>
                    <a:pt x="3438144" y="817592"/>
                  </a:cubicBezTo>
                  <a:lnTo>
                    <a:pt x="3438144" y="2334443"/>
                  </a:lnTo>
                  <a:cubicBezTo>
                    <a:pt x="3438144" y="2554287"/>
                    <a:pt x="3259925" y="2732506"/>
                    <a:pt x="3040081" y="2732506"/>
                  </a:cubicBezTo>
                  <a:lnTo>
                    <a:pt x="398063" y="2732506"/>
                  </a:lnTo>
                  <a:cubicBezTo>
                    <a:pt x="178219" y="2732506"/>
                    <a:pt x="0" y="2554287"/>
                    <a:pt x="0" y="2334443"/>
                  </a:cubicBezTo>
                  <a:lnTo>
                    <a:pt x="0" y="817592"/>
                  </a:lnTo>
                  <a:cubicBezTo>
                    <a:pt x="0" y="597748"/>
                    <a:pt x="178219" y="419529"/>
                    <a:pt x="398063" y="419529"/>
                  </a:cubicBezTo>
                  <a:lnTo>
                    <a:pt x="979648" y="419529"/>
                  </a:lnTo>
                  <a:cubicBezTo>
                    <a:pt x="976997" y="409663"/>
                    <a:pt x="976604" y="399545"/>
                    <a:pt x="976604" y="389336"/>
                  </a:cubicBezTo>
                  <a:cubicBezTo>
                    <a:pt x="976604" y="174312"/>
                    <a:pt x="1150916" y="0"/>
                    <a:pt x="1365940" y="0"/>
                  </a:cubicBezTo>
                  <a:close/>
                </a:path>
              </a:pathLst>
            </a:custGeom>
            <a:solidFill>
              <a:sysClr val="window" lastClr="FFFFFF">
                <a:lumMod val="95000"/>
              </a:sysClr>
            </a:solid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050" b="0" i="0" u="none" strike="noStrike" kern="0" cap="none" spc="0" normalizeH="0" baseline="0" noProof="0">
                <a:ln>
                  <a:noFill/>
                </a:ln>
                <a:solidFill>
                  <a:sysClr val="window" lastClr="FFFFFF"/>
                </a:solidFill>
                <a:effectLst/>
                <a:uLnTx/>
                <a:uFillTx/>
                <a:latin typeface="Calibri"/>
                <a:ea typeface="微软雅黑"/>
                <a:cs typeface="+mn-cs"/>
              </a:endParaRPr>
            </a:p>
          </p:txBody>
        </p:sp>
      </p:grpSp>
      <p:sp>
        <p:nvSpPr>
          <p:cNvPr id="55" name="KSO_Shape"/>
          <p:cNvSpPr>
            <a:spLocks noChangeAspect="1"/>
          </p:cNvSpPr>
          <p:nvPr/>
        </p:nvSpPr>
        <p:spPr>
          <a:xfrm>
            <a:off x="5943505" y="2513401"/>
            <a:ext cx="224620" cy="149746"/>
          </a:xfrm>
          <a:custGeom>
            <a:avLst/>
            <a:gdLst/>
            <a:ahLst/>
            <a:cxnLst/>
            <a:rect l="l" t="t" r="r" b="b"/>
            <a:pathLst>
              <a:path w="4974795" h="3320682">
                <a:moveTo>
                  <a:pt x="1897867" y="1805825"/>
                </a:moveTo>
                <a:lnTo>
                  <a:pt x="2485737" y="2315734"/>
                </a:lnTo>
                <a:lnTo>
                  <a:pt x="3073607" y="1805825"/>
                </a:lnTo>
                <a:lnTo>
                  <a:pt x="4820061" y="3320682"/>
                </a:lnTo>
                <a:lnTo>
                  <a:pt x="151413" y="3320682"/>
                </a:lnTo>
                <a:close/>
                <a:moveTo>
                  <a:pt x="0" y="159634"/>
                </a:moveTo>
                <a:lnTo>
                  <a:pt x="1788328" y="1710812"/>
                </a:lnTo>
                <a:lnTo>
                  <a:pt x="0" y="3261996"/>
                </a:lnTo>
                <a:close/>
                <a:moveTo>
                  <a:pt x="4974795" y="156753"/>
                </a:moveTo>
                <a:lnTo>
                  <a:pt x="4974795" y="3264872"/>
                </a:lnTo>
                <a:lnTo>
                  <a:pt x="3183146" y="1710812"/>
                </a:lnTo>
                <a:close/>
                <a:moveTo>
                  <a:pt x="35040" y="0"/>
                </a:moveTo>
                <a:lnTo>
                  <a:pt x="4936434" y="0"/>
                </a:lnTo>
                <a:lnTo>
                  <a:pt x="2485737" y="2125709"/>
                </a:lnTo>
                <a:close/>
              </a:path>
            </a:pathLst>
          </a:custGeom>
          <a:solidFill>
            <a:sysClr val="window" lastClr="FFFFFF">
              <a:lumMod val="95000"/>
            </a:sysClr>
          </a:solid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050" b="0" i="0" u="none" strike="noStrike" kern="0" cap="none" spc="0" normalizeH="0" baseline="0" noProof="0">
              <a:ln>
                <a:noFill/>
              </a:ln>
              <a:solidFill>
                <a:sysClr val="window" lastClr="FFFFFF"/>
              </a:solidFill>
              <a:effectLst/>
              <a:uLnTx/>
              <a:uFillTx/>
              <a:latin typeface="Calibri"/>
              <a:ea typeface="微软雅黑"/>
              <a:cs typeface="+mn-cs"/>
            </a:endParaRPr>
          </a:p>
        </p:txBody>
      </p:sp>
      <p:sp>
        <p:nvSpPr>
          <p:cNvPr id="56" name="KSO_Shape"/>
          <p:cNvSpPr>
            <a:spLocks noChangeAspect="1"/>
          </p:cNvSpPr>
          <p:nvPr/>
        </p:nvSpPr>
        <p:spPr>
          <a:xfrm>
            <a:off x="7655735" y="3656429"/>
            <a:ext cx="193925" cy="169524"/>
          </a:xfrm>
          <a:custGeom>
            <a:avLst/>
            <a:gdLst>
              <a:gd name="connsiteX0" fmla="*/ 577329 w 833225"/>
              <a:gd name="connsiteY0" fmla="*/ 241699 h 624687"/>
              <a:gd name="connsiteX1" fmla="*/ 541325 w 833225"/>
              <a:gd name="connsiteY1" fmla="*/ 277703 h 624687"/>
              <a:gd name="connsiteX2" fmla="*/ 577329 w 833225"/>
              <a:gd name="connsiteY2" fmla="*/ 313707 h 624687"/>
              <a:gd name="connsiteX3" fmla="*/ 613333 w 833225"/>
              <a:gd name="connsiteY3" fmla="*/ 277703 h 624687"/>
              <a:gd name="connsiteX4" fmla="*/ 577329 w 833225"/>
              <a:gd name="connsiteY4" fmla="*/ 241699 h 624687"/>
              <a:gd name="connsiteX5" fmla="*/ 424929 w 833225"/>
              <a:gd name="connsiteY5" fmla="*/ 241699 h 624687"/>
              <a:gd name="connsiteX6" fmla="*/ 388925 w 833225"/>
              <a:gd name="connsiteY6" fmla="*/ 277703 h 624687"/>
              <a:gd name="connsiteX7" fmla="*/ 424929 w 833225"/>
              <a:gd name="connsiteY7" fmla="*/ 313707 h 624687"/>
              <a:gd name="connsiteX8" fmla="*/ 460933 w 833225"/>
              <a:gd name="connsiteY8" fmla="*/ 277703 h 624687"/>
              <a:gd name="connsiteX9" fmla="*/ 424929 w 833225"/>
              <a:gd name="connsiteY9" fmla="*/ 241699 h 624687"/>
              <a:gd name="connsiteX10" fmla="*/ 272529 w 833225"/>
              <a:gd name="connsiteY10" fmla="*/ 241699 h 624687"/>
              <a:gd name="connsiteX11" fmla="*/ 236525 w 833225"/>
              <a:gd name="connsiteY11" fmla="*/ 277703 h 624687"/>
              <a:gd name="connsiteX12" fmla="*/ 272529 w 833225"/>
              <a:gd name="connsiteY12" fmla="*/ 313707 h 624687"/>
              <a:gd name="connsiteX13" fmla="*/ 308533 w 833225"/>
              <a:gd name="connsiteY13" fmla="*/ 277703 h 624687"/>
              <a:gd name="connsiteX14" fmla="*/ 272529 w 833225"/>
              <a:gd name="connsiteY14" fmla="*/ 241699 h 624687"/>
              <a:gd name="connsiteX15" fmla="*/ 429066 w 833225"/>
              <a:gd name="connsiteY15" fmla="*/ 124 h 624687"/>
              <a:gd name="connsiteX16" fmla="*/ 543580 w 833225"/>
              <a:gd name="connsiteY16" fmla="*/ 13237 h 624687"/>
              <a:gd name="connsiteX17" fmla="*/ 789350 w 833225"/>
              <a:gd name="connsiteY17" fmla="*/ 401436 h 624687"/>
              <a:gd name="connsiteX18" fmla="*/ 362652 w 833225"/>
              <a:gd name="connsiteY18" fmla="*/ 552944 h 624687"/>
              <a:gd name="connsiteX19" fmla="*/ 243007 w 833225"/>
              <a:gd name="connsiteY19" fmla="*/ 624687 h 624687"/>
              <a:gd name="connsiteX20" fmla="*/ 211865 w 833225"/>
              <a:gd name="connsiteY20" fmla="*/ 519440 h 624687"/>
              <a:gd name="connsiteX21" fmla="*/ 117966 w 833225"/>
              <a:gd name="connsiteY21" fmla="*/ 84077 h 624687"/>
              <a:gd name="connsiteX22" fmla="*/ 429066 w 833225"/>
              <a:gd name="connsiteY22" fmla="*/ 124 h 624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33225" h="624687">
                <a:moveTo>
                  <a:pt x="577329" y="241699"/>
                </a:moveTo>
                <a:cubicBezTo>
                  <a:pt x="557445" y="241699"/>
                  <a:pt x="541325" y="257819"/>
                  <a:pt x="541325" y="277703"/>
                </a:cubicBezTo>
                <a:cubicBezTo>
                  <a:pt x="541325" y="297587"/>
                  <a:pt x="557445" y="313707"/>
                  <a:pt x="577329" y="313707"/>
                </a:cubicBezTo>
                <a:cubicBezTo>
                  <a:pt x="597213" y="313707"/>
                  <a:pt x="613333" y="297587"/>
                  <a:pt x="613333" y="277703"/>
                </a:cubicBezTo>
                <a:cubicBezTo>
                  <a:pt x="613333" y="257819"/>
                  <a:pt x="597213" y="241699"/>
                  <a:pt x="577329" y="241699"/>
                </a:cubicBezTo>
                <a:close/>
                <a:moveTo>
                  <a:pt x="424929" y="241699"/>
                </a:moveTo>
                <a:cubicBezTo>
                  <a:pt x="405045" y="241699"/>
                  <a:pt x="388925" y="257819"/>
                  <a:pt x="388925" y="277703"/>
                </a:cubicBezTo>
                <a:cubicBezTo>
                  <a:pt x="388925" y="297587"/>
                  <a:pt x="405045" y="313707"/>
                  <a:pt x="424929" y="313707"/>
                </a:cubicBezTo>
                <a:cubicBezTo>
                  <a:pt x="444813" y="313707"/>
                  <a:pt x="460933" y="297587"/>
                  <a:pt x="460933" y="277703"/>
                </a:cubicBezTo>
                <a:cubicBezTo>
                  <a:pt x="460933" y="257819"/>
                  <a:pt x="444813" y="241699"/>
                  <a:pt x="424929" y="241699"/>
                </a:cubicBezTo>
                <a:close/>
                <a:moveTo>
                  <a:pt x="272529" y="241699"/>
                </a:moveTo>
                <a:cubicBezTo>
                  <a:pt x="252645" y="241699"/>
                  <a:pt x="236525" y="257819"/>
                  <a:pt x="236525" y="277703"/>
                </a:cubicBezTo>
                <a:cubicBezTo>
                  <a:pt x="236525" y="297587"/>
                  <a:pt x="252645" y="313707"/>
                  <a:pt x="272529" y="313707"/>
                </a:cubicBezTo>
                <a:cubicBezTo>
                  <a:pt x="292413" y="313707"/>
                  <a:pt x="308533" y="297587"/>
                  <a:pt x="308533" y="277703"/>
                </a:cubicBezTo>
                <a:cubicBezTo>
                  <a:pt x="308533" y="257819"/>
                  <a:pt x="292413" y="241699"/>
                  <a:pt x="272529" y="241699"/>
                </a:cubicBezTo>
                <a:close/>
                <a:moveTo>
                  <a:pt x="429066" y="124"/>
                </a:moveTo>
                <a:cubicBezTo>
                  <a:pt x="467414" y="891"/>
                  <a:pt x="505944" y="5202"/>
                  <a:pt x="543580" y="13237"/>
                </a:cubicBezTo>
                <a:cubicBezTo>
                  <a:pt x="786614" y="65121"/>
                  <a:pt x="903137" y="249172"/>
                  <a:pt x="789350" y="401436"/>
                </a:cubicBezTo>
                <a:cubicBezTo>
                  <a:pt x="710142" y="507428"/>
                  <a:pt x="538801" y="568267"/>
                  <a:pt x="362652" y="552944"/>
                </a:cubicBezTo>
                <a:lnTo>
                  <a:pt x="243007" y="624687"/>
                </a:lnTo>
                <a:lnTo>
                  <a:pt x="211865" y="519440"/>
                </a:lnTo>
                <a:cubicBezTo>
                  <a:pt x="-26035" y="429957"/>
                  <a:pt x="-72481" y="214611"/>
                  <a:pt x="117966" y="84077"/>
                </a:cubicBezTo>
                <a:cubicBezTo>
                  <a:pt x="200623" y="27423"/>
                  <a:pt x="314022" y="-2176"/>
                  <a:pt x="429066" y="124"/>
                </a:cubicBezTo>
                <a:close/>
              </a:path>
            </a:pathLst>
          </a:custGeom>
          <a:solidFill>
            <a:sysClr val="window" lastClr="FFFFFF">
              <a:lumMod val="95000"/>
            </a:sysClr>
          </a:solid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050" b="0" i="0" u="none" strike="noStrike" kern="0" cap="none" spc="0" normalizeH="0" baseline="0" noProof="0">
              <a:ln>
                <a:noFill/>
              </a:ln>
              <a:solidFill>
                <a:sysClr val="window" lastClr="FFFFFF"/>
              </a:solidFill>
              <a:effectLst/>
              <a:uLnTx/>
              <a:uFillTx/>
              <a:latin typeface="Calibri"/>
              <a:ea typeface="微软雅黑"/>
              <a:cs typeface="+mn-cs"/>
            </a:endParaRPr>
          </a:p>
        </p:txBody>
      </p:sp>
      <p:sp>
        <p:nvSpPr>
          <p:cNvPr id="57" name="KSO_Shape"/>
          <p:cNvSpPr>
            <a:spLocks noChangeAspect="1"/>
          </p:cNvSpPr>
          <p:nvPr/>
        </p:nvSpPr>
        <p:spPr>
          <a:xfrm>
            <a:off x="6550955" y="2848884"/>
            <a:ext cx="224620" cy="209080"/>
          </a:xfrm>
          <a:custGeom>
            <a:avLst/>
            <a:gdLst/>
            <a:ahLst/>
            <a:cxnLst/>
            <a:rect l="l" t="t" r="r" b="b"/>
            <a:pathLst>
              <a:path w="969654" h="903534">
                <a:moveTo>
                  <a:pt x="813088" y="487443"/>
                </a:moveTo>
                <a:cubicBezTo>
                  <a:pt x="793206" y="487443"/>
                  <a:pt x="777088" y="503561"/>
                  <a:pt x="777088" y="523443"/>
                </a:cubicBezTo>
                <a:cubicBezTo>
                  <a:pt x="777088" y="543325"/>
                  <a:pt x="793206" y="559443"/>
                  <a:pt x="813088" y="559443"/>
                </a:cubicBezTo>
                <a:cubicBezTo>
                  <a:pt x="832970" y="559443"/>
                  <a:pt x="849088" y="543325"/>
                  <a:pt x="849088" y="523443"/>
                </a:cubicBezTo>
                <a:cubicBezTo>
                  <a:pt x="849088" y="503561"/>
                  <a:pt x="832970" y="487443"/>
                  <a:pt x="813088" y="487443"/>
                </a:cubicBezTo>
                <a:close/>
                <a:moveTo>
                  <a:pt x="606961" y="487443"/>
                </a:moveTo>
                <a:cubicBezTo>
                  <a:pt x="587079" y="487443"/>
                  <a:pt x="570961" y="503561"/>
                  <a:pt x="570961" y="523443"/>
                </a:cubicBezTo>
                <a:cubicBezTo>
                  <a:pt x="570961" y="543325"/>
                  <a:pt x="587079" y="559443"/>
                  <a:pt x="606961" y="559443"/>
                </a:cubicBezTo>
                <a:cubicBezTo>
                  <a:pt x="626843" y="559443"/>
                  <a:pt x="642961" y="543325"/>
                  <a:pt x="642961" y="523443"/>
                </a:cubicBezTo>
                <a:cubicBezTo>
                  <a:pt x="642961" y="503561"/>
                  <a:pt x="626843" y="487443"/>
                  <a:pt x="606961" y="487443"/>
                </a:cubicBezTo>
                <a:close/>
                <a:moveTo>
                  <a:pt x="691345" y="336511"/>
                </a:moveTo>
                <a:cubicBezTo>
                  <a:pt x="769490" y="335080"/>
                  <a:pt x="847112" y="364668"/>
                  <a:pt x="901758" y="422110"/>
                </a:cubicBezTo>
                <a:cubicBezTo>
                  <a:pt x="999759" y="525126"/>
                  <a:pt x="990612" y="681640"/>
                  <a:pt x="881173" y="774306"/>
                </a:cubicBezTo>
                <a:lnTo>
                  <a:pt x="905846" y="903534"/>
                </a:lnTo>
                <a:lnTo>
                  <a:pt x="792422" y="824563"/>
                </a:lnTo>
                <a:cubicBezTo>
                  <a:pt x="666952" y="867914"/>
                  <a:pt x="525982" y="820668"/>
                  <a:pt x="459770" y="713074"/>
                </a:cubicBezTo>
                <a:cubicBezTo>
                  <a:pt x="386891" y="594648"/>
                  <a:pt x="429055" y="444146"/>
                  <a:pt x="554971" y="373268"/>
                </a:cubicBezTo>
                <a:cubicBezTo>
                  <a:pt x="597384" y="349394"/>
                  <a:pt x="644458" y="337369"/>
                  <a:pt x="691345" y="336511"/>
                </a:cubicBezTo>
                <a:close/>
                <a:moveTo>
                  <a:pt x="547874" y="187267"/>
                </a:moveTo>
                <a:cubicBezTo>
                  <a:pt x="518051" y="187267"/>
                  <a:pt x="493874" y="211444"/>
                  <a:pt x="493874" y="241267"/>
                </a:cubicBezTo>
                <a:cubicBezTo>
                  <a:pt x="493874" y="271090"/>
                  <a:pt x="518051" y="295267"/>
                  <a:pt x="547874" y="295267"/>
                </a:cubicBezTo>
                <a:cubicBezTo>
                  <a:pt x="577697" y="295267"/>
                  <a:pt x="601874" y="271090"/>
                  <a:pt x="601874" y="241267"/>
                </a:cubicBezTo>
                <a:cubicBezTo>
                  <a:pt x="601874" y="211444"/>
                  <a:pt x="577697" y="187267"/>
                  <a:pt x="547874" y="187267"/>
                </a:cubicBezTo>
                <a:close/>
                <a:moveTo>
                  <a:pt x="294449" y="187267"/>
                </a:moveTo>
                <a:cubicBezTo>
                  <a:pt x="264626" y="187267"/>
                  <a:pt x="240449" y="211444"/>
                  <a:pt x="240449" y="241267"/>
                </a:cubicBezTo>
                <a:cubicBezTo>
                  <a:pt x="240449" y="271090"/>
                  <a:pt x="264626" y="295267"/>
                  <a:pt x="294449" y="295267"/>
                </a:cubicBezTo>
                <a:cubicBezTo>
                  <a:pt x="324272" y="295267"/>
                  <a:pt x="348449" y="271090"/>
                  <a:pt x="348449" y="241267"/>
                </a:cubicBezTo>
                <a:cubicBezTo>
                  <a:pt x="348449" y="211444"/>
                  <a:pt x="324272" y="187267"/>
                  <a:pt x="294449" y="187267"/>
                </a:cubicBezTo>
                <a:close/>
                <a:moveTo>
                  <a:pt x="408549" y="168"/>
                </a:moveTo>
                <a:cubicBezTo>
                  <a:pt x="456533" y="-1113"/>
                  <a:pt x="505397" y="4870"/>
                  <a:pt x="553141" y="18800"/>
                </a:cubicBezTo>
                <a:cubicBezTo>
                  <a:pt x="730896" y="70663"/>
                  <a:pt x="843952" y="217556"/>
                  <a:pt x="840274" y="375462"/>
                </a:cubicBezTo>
                <a:cubicBezTo>
                  <a:pt x="754752" y="310337"/>
                  <a:pt x="632797" y="302687"/>
                  <a:pt x="535419" y="357502"/>
                </a:cubicBezTo>
                <a:cubicBezTo>
                  <a:pt x="409503" y="428380"/>
                  <a:pt x="367339" y="578882"/>
                  <a:pt x="440218" y="697308"/>
                </a:cubicBezTo>
                <a:cubicBezTo>
                  <a:pt x="450352" y="713775"/>
                  <a:pt x="462237" y="728829"/>
                  <a:pt x="478397" y="739559"/>
                </a:cubicBezTo>
                <a:cubicBezTo>
                  <a:pt x="442192" y="745523"/>
                  <a:pt x="404623" y="745773"/>
                  <a:pt x="366675" y="741395"/>
                </a:cubicBezTo>
                <a:lnTo>
                  <a:pt x="245711" y="837584"/>
                </a:lnTo>
                <a:lnTo>
                  <a:pt x="214226" y="696474"/>
                </a:lnTo>
                <a:cubicBezTo>
                  <a:pt x="11680" y="595442"/>
                  <a:pt x="-59861" y="368389"/>
                  <a:pt x="54436" y="189343"/>
                </a:cubicBezTo>
                <a:cubicBezTo>
                  <a:pt x="128564" y="73222"/>
                  <a:pt x="264598" y="4010"/>
                  <a:pt x="408549" y="168"/>
                </a:cubicBezTo>
                <a:close/>
              </a:path>
            </a:pathLst>
          </a:custGeom>
          <a:solidFill>
            <a:sysClr val="window" lastClr="FFFFFF">
              <a:lumMod val="95000"/>
            </a:sysClr>
          </a:solid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050" b="0" i="0" u="none" strike="noStrike" kern="0" cap="none" spc="0" normalizeH="0" baseline="0" noProof="0">
              <a:ln>
                <a:noFill/>
              </a:ln>
              <a:solidFill>
                <a:sysClr val="window" lastClr="FFFFFF"/>
              </a:solidFill>
              <a:effectLst/>
              <a:uLnTx/>
              <a:uFillTx/>
              <a:latin typeface="Calibri"/>
              <a:ea typeface="微软雅黑"/>
              <a:cs typeface="+mn-cs"/>
            </a:endParaRPr>
          </a:p>
        </p:txBody>
      </p:sp>
      <p:sp>
        <p:nvSpPr>
          <p:cNvPr id="82" name="TextBox 81"/>
          <p:cNvSpPr txBox="1"/>
          <p:nvPr/>
        </p:nvSpPr>
        <p:spPr>
          <a:xfrm>
            <a:off x="655898" y="181258"/>
            <a:ext cx="3570208" cy="461665"/>
          </a:xfrm>
          <a:prstGeom prst="rect">
            <a:avLst/>
          </a:prstGeom>
          <a:noFill/>
        </p:spPr>
        <p:txBody>
          <a:bodyPr wrap="none" rtlCol="0">
            <a:spAutoFit/>
          </a:bodyPr>
          <a:lstStyle/>
          <a:p>
            <a:r>
              <a:rPr lang="zh-CN" altLang="en-US" sz="2400" b="1" dirty="0" smtClean="0">
                <a:solidFill>
                  <a:srgbClr val="002060"/>
                </a:solidFill>
                <a:latin typeface="微软雅黑" pitchFamily="34" charset="-122"/>
                <a:ea typeface="微软雅黑" pitchFamily="34" charset="-122"/>
              </a:rPr>
              <a:t>“归档文件”的基本定义</a:t>
            </a:r>
            <a:endParaRPr lang="zh-CN" altLang="en-US" sz="2400" b="1" dirty="0">
              <a:solidFill>
                <a:srgbClr val="002060"/>
              </a:solidFill>
              <a:latin typeface="微软雅黑" pitchFamily="34" charset="-122"/>
              <a:ea typeface="微软雅黑" pitchFamily="34" charset="-122"/>
            </a:endParaRPr>
          </a:p>
        </p:txBody>
      </p:sp>
      <p:sp>
        <p:nvSpPr>
          <p:cNvPr id="83" name="Text Box 9"/>
          <p:cNvSpPr txBox="1">
            <a:spLocks noChangeArrowheads="1"/>
          </p:cNvSpPr>
          <p:nvPr/>
        </p:nvSpPr>
        <p:spPr bwMode="gray">
          <a:xfrm>
            <a:off x="441349" y="976581"/>
            <a:ext cx="7223679" cy="584775"/>
          </a:xfrm>
          <a:prstGeom prst="rect">
            <a:avLst/>
          </a:prstGeom>
          <a:noFill/>
          <a:ln w="9525" algn="ctr">
            <a:noFill/>
            <a:miter lim="800000"/>
            <a:headEnd/>
            <a:tailEnd/>
          </a:ln>
        </p:spPr>
        <p:txBody>
          <a:bodyPr wrap="square">
            <a:spAutoFit/>
          </a:bodyPr>
          <a:lstStyle/>
          <a:p>
            <a:pPr eaLnBrk="0" hangingPunct="0"/>
            <a:r>
              <a:rPr lang="zh-CN" altLang="en-US" sz="1600" b="1" dirty="0" smtClean="0">
                <a:solidFill>
                  <a:srgbClr val="A5C985"/>
                </a:solidFill>
                <a:latin typeface="微软雅黑" pitchFamily="34" charset="-122"/>
                <a:ea typeface="微软雅黑" pitchFamily="34" charset="-122"/>
                <a:cs typeface="Arial" pitchFamily="34" charset="0"/>
              </a:rPr>
              <a:t>  “归档文件”</a:t>
            </a:r>
            <a:r>
              <a:rPr lang="zh-CN" altLang="en-US" sz="1600" b="1" dirty="0">
                <a:solidFill>
                  <a:srgbClr val="A5C985"/>
                </a:solidFill>
                <a:latin typeface="微软雅黑" pitchFamily="34" charset="-122"/>
                <a:ea typeface="微软雅黑" pitchFamily="34" charset="-122"/>
                <a:cs typeface="Arial" pitchFamily="34" charset="0"/>
              </a:rPr>
              <a:t>是指立档单位在其职能活动中形成的、办理完毕、应作为文书档案保存的文件材料，包括纸质、声像和电子文件材料。</a:t>
            </a:r>
            <a:endParaRPr lang="en-US" altLang="zh-CN" sz="1600" b="1" dirty="0">
              <a:solidFill>
                <a:srgbClr val="A5C985"/>
              </a:solidFill>
              <a:latin typeface="微软雅黑" pitchFamily="34" charset="-122"/>
              <a:ea typeface="微软雅黑" pitchFamily="34" charset="-122"/>
              <a:cs typeface="Arial" pitchFamily="34" charset="0"/>
            </a:endParaRPr>
          </a:p>
        </p:txBody>
      </p:sp>
      <p:sp>
        <p:nvSpPr>
          <p:cNvPr id="84" name="矩形 83"/>
          <p:cNvSpPr/>
          <p:nvPr/>
        </p:nvSpPr>
        <p:spPr>
          <a:xfrm>
            <a:off x="-36512" y="1711756"/>
            <a:ext cx="3816424" cy="1145744"/>
          </a:xfrm>
          <a:prstGeom prst="rect">
            <a:avLst/>
          </a:prstGeom>
          <a:solidFill>
            <a:srgbClr val="F1D289"/>
          </a:solid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400" b="0" i="0" u="none" strike="noStrike" kern="0" cap="none" spc="0" normalizeH="0" baseline="0" noProof="0">
              <a:ln>
                <a:noFill/>
              </a:ln>
              <a:solidFill>
                <a:sysClr val="window" lastClr="FFFFFF"/>
              </a:solidFill>
              <a:effectLst/>
              <a:uLnTx/>
              <a:uFillTx/>
              <a:latin typeface="Calibri"/>
              <a:ea typeface="微软雅黑"/>
              <a:cs typeface="+mn-cs"/>
            </a:endParaRPr>
          </a:p>
        </p:txBody>
      </p:sp>
      <p:sp>
        <p:nvSpPr>
          <p:cNvPr id="85" name="矩形 84"/>
          <p:cNvSpPr/>
          <p:nvPr/>
        </p:nvSpPr>
        <p:spPr>
          <a:xfrm>
            <a:off x="42613" y="1882487"/>
            <a:ext cx="3737299" cy="830997"/>
          </a:xfrm>
          <a:prstGeom prst="rect">
            <a:avLst/>
          </a:prstGeom>
        </p:spPr>
        <p:txBody>
          <a:bodyPr wrap="square">
            <a:spAutoFit/>
          </a:bodyPr>
          <a:lstStyle/>
          <a:p>
            <a:r>
              <a:rPr lang="zh-CN" altLang="zh-CN" sz="1600" dirty="0"/>
              <a:t>凡是反映单位的职能活动，对单位工作和历史沿革具有查考利用价值和凭证作用的文件材料均应归档保存。</a:t>
            </a:r>
          </a:p>
        </p:txBody>
      </p:sp>
    </p:spTree>
    <p:extLst>
      <p:ext uri="{BB962C8B-B14F-4D97-AF65-F5344CB8AC3E}">
        <p14:creationId xmlns:p14="http://schemas.microsoft.com/office/powerpoint/2010/main" val="79005637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txBox="1">
            <a:spLocks/>
          </p:cNvSpPr>
          <p:nvPr/>
        </p:nvSpPr>
        <p:spPr bwMode="auto">
          <a:xfrm>
            <a:off x="395536" y="625252"/>
            <a:ext cx="6205036" cy="1002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panose="020F0502020204030204" pitchFamily="34" charset="0"/>
                <a:ea typeface="微软雅黑" panose="020B0503020204020204" pitchFamily="34" charset="-122"/>
              </a:defRPr>
            </a:lvl2pPr>
            <a:lvl3pPr algn="l" rtl="0" eaLnBrk="0" fontAlgn="base" hangingPunct="0">
              <a:lnSpc>
                <a:spcPct val="90000"/>
              </a:lnSpc>
              <a:spcBef>
                <a:spcPct val="0"/>
              </a:spcBef>
              <a:spcAft>
                <a:spcPct val="0"/>
              </a:spcAft>
              <a:defRPr sz="4400">
                <a:solidFill>
                  <a:schemeClr val="tx1"/>
                </a:solidFill>
                <a:latin typeface="Calibri" panose="020F0502020204030204" pitchFamily="34" charset="0"/>
                <a:ea typeface="微软雅黑" panose="020B0503020204020204" pitchFamily="34" charset="-122"/>
              </a:defRPr>
            </a:lvl3pPr>
            <a:lvl4pPr algn="l" rtl="0" eaLnBrk="0" fontAlgn="base" hangingPunct="0">
              <a:lnSpc>
                <a:spcPct val="90000"/>
              </a:lnSpc>
              <a:spcBef>
                <a:spcPct val="0"/>
              </a:spcBef>
              <a:spcAft>
                <a:spcPct val="0"/>
              </a:spcAft>
              <a:defRPr sz="4400">
                <a:solidFill>
                  <a:schemeClr val="tx1"/>
                </a:solidFill>
                <a:latin typeface="Calibri" panose="020F0502020204030204" pitchFamily="34" charset="0"/>
                <a:ea typeface="微软雅黑" panose="020B0503020204020204" pitchFamily="34" charset="-122"/>
              </a:defRPr>
            </a:lvl4pPr>
            <a:lvl5pPr algn="l" rtl="0" eaLnBrk="0" fontAlgn="base" hangingPunct="0">
              <a:lnSpc>
                <a:spcPct val="90000"/>
              </a:lnSpc>
              <a:spcBef>
                <a:spcPct val="0"/>
              </a:spcBef>
              <a:spcAft>
                <a:spcPct val="0"/>
              </a:spcAft>
              <a:defRPr sz="4400">
                <a:solidFill>
                  <a:schemeClr val="tx1"/>
                </a:solidFill>
                <a:latin typeface="Calibri" panose="020F0502020204030204" pitchFamily="34" charset="0"/>
                <a:ea typeface="微软雅黑" panose="020B0503020204020204" pitchFamily="34" charset="-122"/>
              </a:defRPr>
            </a:lvl5pPr>
            <a:lvl6pPr marL="457200" algn="l" rtl="0" fontAlgn="base">
              <a:lnSpc>
                <a:spcPct val="90000"/>
              </a:lnSpc>
              <a:spcBef>
                <a:spcPct val="0"/>
              </a:spcBef>
              <a:spcAft>
                <a:spcPct val="0"/>
              </a:spcAft>
              <a:defRPr sz="4400">
                <a:solidFill>
                  <a:schemeClr val="tx1"/>
                </a:solidFill>
                <a:latin typeface="Calibri" panose="020F0502020204030204" pitchFamily="34" charset="0"/>
                <a:ea typeface="微软雅黑" panose="020B0503020204020204" pitchFamily="34" charset="-122"/>
              </a:defRPr>
            </a:lvl6pPr>
            <a:lvl7pPr marL="914400" algn="l" rtl="0" fontAlgn="base">
              <a:lnSpc>
                <a:spcPct val="90000"/>
              </a:lnSpc>
              <a:spcBef>
                <a:spcPct val="0"/>
              </a:spcBef>
              <a:spcAft>
                <a:spcPct val="0"/>
              </a:spcAft>
              <a:defRPr sz="4400">
                <a:solidFill>
                  <a:schemeClr val="tx1"/>
                </a:solidFill>
                <a:latin typeface="Calibri" panose="020F0502020204030204" pitchFamily="34" charset="0"/>
                <a:ea typeface="微软雅黑" panose="020B0503020204020204" pitchFamily="34" charset="-122"/>
              </a:defRPr>
            </a:lvl7pPr>
            <a:lvl8pPr marL="1371600" algn="l" rtl="0" fontAlgn="base">
              <a:lnSpc>
                <a:spcPct val="90000"/>
              </a:lnSpc>
              <a:spcBef>
                <a:spcPct val="0"/>
              </a:spcBef>
              <a:spcAft>
                <a:spcPct val="0"/>
              </a:spcAft>
              <a:defRPr sz="4400">
                <a:solidFill>
                  <a:schemeClr val="tx1"/>
                </a:solidFill>
                <a:latin typeface="Calibri" panose="020F0502020204030204" pitchFamily="34" charset="0"/>
                <a:ea typeface="微软雅黑" panose="020B0503020204020204" pitchFamily="34" charset="-122"/>
              </a:defRPr>
            </a:lvl8pPr>
            <a:lvl9pPr marL="1828800" algn="l" rtl="0" fontAlgn="base">
              <a:lnSpc>
                <a:spcPct val="90000"/>
              </a:lnSpc>
              <a:spcBef>
                <a:spcPct val="0"/>
              </a:spcBef>
              <a:spcAft>
                <a:spcPct val="0"/>
              </a:spcAft>
              <a:defRPr sz="4400">
                <a:solidFill>
                  <a:schemeClr val="tx1"/>
                </a:solidFill>
                <a:latin typeface="Calibri" panose="020F0502020204030204" pitchFamily="34" charset="0"/>
                <a:ea typeface="微软雅黑" panose="020B0503020204020204" pitchFamily="34" charset="-122"/>
              </a:defRPr>
            </a:lvl9pPr>
          </a:lstStyle>
          <a:p>
            <a:pPr marL="0" marR="0" lvl="0" indent="0" algn="l" defTabSz="914400" rtl="0" eaLnBrk="1" fontAlgn="auto" latinLnBrk="0" hangingPunct="1">
              <a:lnSpc>
                <a:spcPct val="90000"/>
              </a:lnSpc>
              <a:spcBef>
                <a:spcPct val="0"/>
              </a:spcBef>
              <a:spcAft>
                <a:spcPts val="0"/>
              </a:spcAft>
              <a:buClrTx/>
              <a:buSzTx/>
              <a:buFontTx/>
              <a:buNone/>
              <a:tabLst/>
              <a:defRPr/>
            </a:pPr>
            <a:r>
              <a:rPr lang="zh-CN" altLang="en-US" sz="3600" cap="all" dirty="0" smtClean="0">
                <a:solidFill>
                  <a:srgbClr val="487360"/>
                </a:solidFill>
                <a:latin typeface="Calibri"/>
                <a:ea typeface="微软雅黑"/>
              </a:rPr>
              <a:t>声像档案归档材料收什么？</a:t>
            </a:r>
            <a:endParaRPr kumimoji="0" lang="zh-CN" altLang="en-US" sz="3600" b="0" i="0" u="none" strike="noStrike" kern="1200" cap="none" spc="0" normalizeH="0" baseline="0" noProof="0" dirty="0">
              <a:ln>
                <a:noFill/>
              </a:ln>
              <a:solidFill>
                <a:srgbClr val="487360"/>
              </a:solidFill>
              <a:effectLst/>
              <a:uLnTx/>
              <a:uFillTx/>
              <a:latin typeface="Calibri"/>
              <a:ea typeface="微软雅黑"/>
              <a:cs typeface="+mj-cs"/>
            </a:endParaRPr>
          </a:p>
        </p:txBody>
      </p:sp>
      <p:sp>
        <p:nvSpPr>
          <p:cNvPr id="8" name="椭圆 7"/>
          <p:cNvSpPr/>
          <p:nvPr/>
        </p:nvSpPr>
        <p:spPr>
          <a:xfrm rot="10800000" flipV="1">
            <a:off x="1235869" y="3988420"/>
            <a:ext cx="571500" cy="571500"/>
          </a:xfrm>
          <a:prstGeom prst="ellipse">
            <a:avLst/>
          </a:prstGeom>
          <a:solidFill>
            <a:srgbClr val="487360"/>
          </a:solid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800" b="0" i="0" u="none" strike="noStrike" kern="0" cap="none" spc="0" normalizeH="0" baseline="0" noProof="0" dirty="0">
              <a:ln>
                <a:noFill/>
              </a:ln>
              <a:solidFill>
                <a:sysClr val="window" lastClr="FFFFFF"/>
              </a:solidFill>
              <a:effectLst/>
              <a:uLnTx/>
              <a:uFillTx/>
              <a:latin typeface="Calibri"/>
              <a:ea typeface="微软雅黑"/>
              <a:cs typeface="+mn-cs"/>
            </a:endParaRPr>
          </a:p>
        </p:txBody>
      </p:sp>
      <p:cxnSp>
        <p:nvCxnSpPr>
          <p:cNvPr id="9" name="直接连接符 8"/>
          <p:cNvCxnSpPr>
            <a:endCxn id="11" idx="0"/>
          </p:cNvCxnSpPr>
          <p:nvPr/>
        </p:nvCxnSpPr>
        <p:spPr>
          <a:xfrm flipV="1">
            <a:off x="1518047" y="3530029"/>
            <a:ext cx="0" cy="671512"/>
          </a:xfrm>
          <a:prstGeom prst="line">
            <a:avLst/>
          </a:prstGeom>
          <a:noFill/>
          <a:ln w="6350" cap="flat" cmpd="sng" algn="ctr">
            <a:solidFill>
              <a:srgbClr val="487360"/>
            </a:solidFill>
            <a:prstDash val="solid"/>
            <a:miter lim="800000"/>
          </a:ln>
          <a:effectLst/>
        </p:spPr>
      </p:cxnSp>
      <p:cxnSp>
        <p:nvCxnSpPr>
          <p:cNvPr id="10" name="直接连接符 9"/>
          <p:cNvCxnSpPr/>
          <p:nvPr/>
        </p:nvCxnSpPr>
        <p:spPr>
          <a:xfrm>
            <a:off x="0" y="3443114"/>
            <a:ext cx="9144000" cy="0"/>
          </a:xfrm>
          <a:prstGeom prst="line">
            <a:avLst/>
          </a:prstGeom>
          <a:noFill/>
          <a:ln w="12700" cap="flat" cmpd="sng" algn="ctr">
            <a:solidFill>
              <a:srgbClr val="487360"/>
            </a:solidFill>
            <a:prstDash val="solid"/>
            <a:miter lim="800000"/>
          </a:ln>
          <a:effectLst/>
        </p:spPr>
      </p:cxnSp>
      <p:sp>
        <p:nvSpPr>
          <p:cNvPr id="11" name="椭圆 10"/>
          <p:cNvSpPr/>
          <p:nvPr/>
        </p:nvSpPr>
        <p:spPr>
          <a:xfrm rot="636267" flipV="1">
            <a:off x="1445419" y="3355008"/>
            <a:ext cx="176213" cy="176212"/>
          </a:xfrm>
          <a:prstGeom prst="ellipse">
            <a:avLst/>
          </a:prstGeom>
          <a:solidFill>
            <a:srgbClr val="487360"/>
          </a:solidFill>
          <a:ln w="381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000" b="0" i="0" u="none" strike="noStrike" kern="0" cap="none" spc="0" normalizeH="0" baseline="0" noProof="0">
              <a:ln>
                <a:noFill/>
              </a:ln>
              <a:solidFill>
                <a:sysClr val="window" lastClr="FFFFFF"/>
              </a:solidFill>
              <a:effectLst/>
              <a:uLnTx/>
              <a:uFillTx/>
              <a:latin typeface="Calibri"/>
              <a:ea typeface="微软雅黑"/>
              <a:cs typeface="+mn-cs"/>
            </a:endParaRPr>
          </a:p>
        </p:txBody>
      </p:sp>
      <p:sp>
        <p:nvSpPr>
          <p:cNvPr id="13" name="椭圆 12"/>
          <p:cNvSpPr/>
          <p:nvPr/>
        </p:nvSpPr>
        <p:spPr>
          <a:xfrm flipV="1">
            <a:off x="5427414" y="3355008"/>
            <a:ext cx="176213" cy="176212"/>
          </a:xfrm>
          <a:prstGeom prst="ellipse">
            <a:avLst/>
          </a:prstGeom>
          <a:solidFill>
            <a:srgbClr val="E79367"/>
          </a:solidFill>
          <a:ln w="381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000" b="0" i="0" u="none" strike="noStrike" kern="0" cap="none" spc="0" normalizeH="0" baseline="0" noProof="0">
              <a:ln>
                <a:noFill/>
              </a:ln>
              <a:solidFill>
                <a:sysClr val="window" lastClr="FFFFFF"/>
              </a:solidFill>
              <a:effectLst/>
              <a:uLnTx/>
              <a:uFillTx/>
              <a:latin typeface="Calibri"/>
              <a:ea typeface="微软雅黑"/>
              <a:cs typeface="+mn-cs"/>
            </a:endParaRPr>
          </a:p>
        </p:txBody>
      </p:sp>
      <p:sp>
        <p:nvSpPr>
          <p:cNvPr id="19" name="椭圆 18"/>
          <p:cNvSpPr/>
          <p:nvPr/>
        </p:nvSpPr>
        <p:spPr>
          <a:xfrm flipV="1">
            <a:off x="5229771" y="1849388"/>
            <a:ext cx="571500" cy="571500"/>
          </a:xfrm>
          <a:prstGeom prst="ellipse">
            <a:avLst/>
          </a:prstGeom>
          <a:solidFill>
            <a:srgbClr val="E79367"/>
          </a:solid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000" b="0" i="0" u="none" strike="noStrike" kern="0" cap="none" spc="0" normalizeH="0" baseline="0" noProof="0">
              <a:ln>
                <a:noFill/>
              </a:ln>
              <a:solidFill>
                <a:sysClr val="window" lastClr="FFFFFF"/>
              </a:solidFill>
              <a:effectLst/>
              <a:uLnTx/>
              <a:uFillTx/>
              <a:latin typeface="Calibri"/>
              <a:ea typeface="微软雅黑"/>
              <a:cs typeface="+mn-cs"/>
            </a:endParaRPr>
          </a:p>
        </p:txBody>
      </p:sp>
      <p:cxnSp>
        <p:nvCxnSpPr>
          <p:cNvPr id="20" name="直接连接符 19"/>
          <p:cNvCxnSpPr>
            <a:stCxn id="19" idx="4"/>
            <a:endCxn id="13" idx="0"/>
          </p:cNvCxnSpPr>
          <p:nvPr/>
        </p:nvCxnSpPr>
        <p:spPr>
          <a:xfrm>
            <a:off x="5515521" y="1849388"/>
            <a:ext cx="0" cy="1681832"/>
          </a:xfrm>
          <a:prstGeom prst="line">
            <a:avLst/>
          </a:prstGeom>
          <a:noFill/>
          <a:ln w="6350" cap="flat" cmpd="sng" algn="ctr">
            <a:solidFill>
              <a:srgbClr val="E79367"/>
            </a:solidFill>
            <a:prstDash val="solid"/>
            <a:miter lim="800000"/>
          </a:ln>
          <a:effectLst/>
        </p:spPr>
      </p:cxnSp>
      <p:sp>
        <p:nvSpPr>
          <p:cNvPr id="36" name="矩形 32">
            <a:hlinkClick r:id="rId2" action="ppaction://hlinkfile"/>
          </p:cNvPr>
          <p:cNvSpPr>
            <a:spLocks noChangeArrowheads="1"/>
          </p:cNvSpPr>
          <p:nvPr/>
        </p:nvSpPr>
        <p:spPr bwMode="auto">
          <a:xfrm>
            <a:off x="919162" y="2569468"/>
            <a:ext cx="365283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171450" lvl="0" indent="-171450">
              <a:buFont typeface="Wingdings" pitchFamily="2" charset="2"/>
              <a:buChar char="Ø"/>
              <a:defRPr/>
            </a:pPr>
            <a:r>
              <a:rPr lang="en-US" altLang="zh-CN" sz="1600" kern="0" dirty="0" smtClean="0">
                <a:solidFill>
                  <a:srgbClr val="487360"/>
                </a:solidFill>
              </a:rPr>
              <a:t>《</a:t>
            </a:r>
            <a:r>
              <a:rPr lang="zh-CN" altLang="en-US" sz="1600" kern="0" dirty="0" smtClean="0">
                <a:solidFill>
                  <a:srgbClr val="487360"/>
                </a:solidFill>
              </a:rPr>
              <a:t>新疆天文台</a:t>
            </a:r>
            <a:r>
              <a:rPr lang="en-US" altLang="zh-CN" sz="1600" kern="0" dirty="0" smtClean="0">
                <a:solidFill>
                  <a:srgbClr val="487360"/>
                </a:solidFill>
              </a:rPr>
              <a:t>XXXX</a:t>
            </a:r>
            <a:r>
              <a:rPr lang="zh-CN" altLang="en-US" sz="1600" kern="0" dirty="0" smtClean="0">
                <a:solidFill>
                  <a:srgbClr val="487360"/>
                </a:solidFill>
              </a:rPr>
              <a:t>室声像档案归档范围及保管期限表</a:t>
            </a:r>
            <a:r>
              <a:rPr lang="en-US" altLang="zh-CN" sz="1600" kern="0" dirty="0" smtClean="0">
                <a:solidFill>
                  <a:srgbClr val="487360"/>
                </a:solidFill>
              </a:rPr>
              <a:t>》</a:t>
            </a:r>
            <a:endParaRPr kumimoji="0" lang="zh-CN" altLang="en-US" sz="1600" b="0" i="0" u="none" strike="noStrike" kern="0" cap="none" spc="0" normalizeH="0" baseline="0" noProof="0" dirty="0" smtClean="0">
              <a:ln>
                <a:noFill/>
              </a:ln>
              <a:solidFill>
                <a:srgbClr val="487360"/>
              </a:solidFill>
              <a:effectLst/>
              <a:uLnTx/>
              <a:uFillTx/>
            </a:endParaRPr>
          </a:p>
        </p:txBody>
      </p:sp>
      <p:sp>
        <p:nvSpPr>
          <p:cNvPr id="39" name="矩形 35">
            <a:hlinkClick r:id="rId3" action="ppaction://hlinkfile"/>
          </p:cNvPr>
          <p:cNvSpPr>
            <a:spLocks noChangeArrowheads="1"/>
          </p:cNvSpPr>
          <p:nvPr/>
        </p:nvSpPr>
        <p:spPr bwMode="auto">
          <a:xfrm>
            <a:off x="4932040" y="3793604"/>
            <a:ext cx="3240360" cy="584775"/>
          </a:xfrm>
          <a:prstGeom prst="rect">
            <a:avLst/>
          </a:prstGeom>
          <a:solidFill>
            <a:srgbClr val="E79367"/>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171450" lvl="0" indent="-171450" algn="just">
              <a:buFont typeface="Wingdings" pitchFamily="2" charset="2"/>
              <a:buChar char="Ø"/>
              <a:defRPr/>
            </a:pPr>
            <a:r>
              <a:rPr lang="en-US" altLang="zh-CN" sz="1600" kern="0" dirty="0" smtClean="0">
                <a:solidFill>
                  <a:sysClr val="window" lastClr="FFFFFF"/>
                </a:solidFill>
              </a:rPr>
              <a:t>《</a:t>
            </a:r>
            <a:r>
              <a:rPr lang="zh-CN" altLang="en-US" sz="1600" kern="0" dirty="0" smtClean="0">
                <a:solidFill>
                  <a:sysClr val="window" lastClr="FFFFFF"/>
                </a:solidFill>
              </a:rPr>
              <a:t>新疆天文台</a:t>
            </a:r>
            <a:r>
              <a:rPr lang="en-US" altLang="zh-CN" sz="1600" kern="0" dirty="0" smtClean="0">
                <a:solidFill>
                  <a:sysClr val="window" lastClr="FFFFFF"/>
                </a:solidFill>
              </a:rPr>
              <a:t>XXXX</a:t>
            </a:r>
            <a:r>
              <a:rPr lang="zh-CN" altLang="en-US" sz="1600" kern="0" dirty="0" smtClean="0">
                <a:solidFill>
                  <a:sysClr val="window" lastClr="FFFFFF"/>
                </a:solidFill>
              </a:rPr>
              <a:t>处声像档案归档范围及保管期限表</a:t>
            </a:r>
            <a:r>
              <a:rPr lang="en-US" altLang="zh-CN" sz="1600" kern="0" dirty="0" smtClean="0">
                <a:solidFill>
                  <a:sysClr val="window" lastClr="FFFFFF"/>
                </a:solidFill>
              </a:rPr>
              <a:t>》</a:t>
            </a:r>
            <a:endParaRPr kumimoji="0" lang="zh-CN" altLang="en-US" sz="1600" b="0" i="0" u="none" strike="noStrike" kern="0" cap="none" spc="0" normalizeH="0" baseline="0" noProof="0" dirty="0" smtClean="0">
              <a:ln>
                <a:noFill/>
              </a:ln>
              <a:solidFill>
                <a:sysClr val="window" lastClr="FFFFFF"/>
              </a:solidFill>
              <a:effectLst/>
              <a:uLnTx/>
              <a:uFillTx/>
            </a:endParaRPr>
          </a:p>
        </p:txBody>
      </p:sp>
      <p:sp>
        <p:nvSpPr>
          <p:cNvPr id="44" name="Freeform 14"/>
          <p:cNvSpPr>
            <a:spLocks noChangeAspect="1" noEditPoints="1"/>
          </p:cNvSpPr>
          <p:nvPr/>
        </p:nvSpPr>
        <p:spPr bwMode="auto">
          <a:xfrm>
            <a:off x="5417889" y="2000002"/>
            <a:ext cx="185738" cy="270272"/>
          </a:xfrm>
          <a:custGeom>
            <a:avLst/>
            <a:gdLst>
              <a:gd name="T0" fmla="*/ 2147483647 w 141"/>
              <a:gd name="T1" fmla="*/ 2147483647 h 205"/>
              <a:gd name="T2" fmla="*/ 2147483647 w 141"/>
              <a:gd name="T3" fmla="*/ 2147483647 h 205"/>
              <a:gd name="T4" fmla="*/ 2147483647 w 141"/>
              <a:gd name="T5" fmla="*/ 2147483647 h 205"/>
              <a:gd name="T6" fmla="*/ 2147483647 w 141"/>
              <a:gd name="T7" fmla="*/ 2147483647 h 205"/>
              <a:gd name="T8" fmla="*/ 2147483647 w 141"/>
              <a:gd name="T9" fmla="*/ 2147483647 h 205"/>
              <a:gd name="T10" fmla="*/ 2147483647 w 141"/>
              <a:gd name="T11" fmla="*/ 2147483647 h 205"/>
              <a:gd name="T12" fmla="*/ 2147483647 w 141"/>
              <a:gd name="T13" fmla="*/ 2147483647 h 205"/>
              <a:gd name="T14" fmla="*/ 2147483647 w 141"/>
              <a:gd name="T15" fmla="*/ 2147483647 h 205"/>
              <a:gd name="T16" fmla="*/ 2147483647 w 141"/>
              <a:gd name="T17" fmla="*/ 2147483647 h 205"/>
              <a:gd name="T18" fmla="*/ 2147483647 w 141"/>
              <a:gd name="T19" fmla="*/ 2147483647 h 205"/>
              <a:gd name="T20" fmla="*/ 2147483647 w 141"/>
              <a:gd name="T21" fmla="*/ 2147483647 h 205"/>
              <a:gd name="T22" fmla="*/ 2147483647 w 141"/>
              <a:gd name="T23" fmla="*/ 2147483647 h 205"/>
              <a:gd name="T24" fmla="*/ 2147483647 w 141"/>
              <a:gd name="T25" fmla="*/ 2147483647 h 205"/>
              <a:gd name="T26" fmla="*/ 2147483647 w 141"/>
              <a:gd name="T27" fmla="*/ 0 h 205"/>
              <a:gd name="T28" fmla="*/ 2147483647 w 141"/>
              <a:gd name="T29" fmla="*/ 2147483647 h 205"/>
              <a:gd name="T30" fmla="*/ 2147483647 w 141"/>
              <a:gd name="T31" fmla="*/ 2147483647 h 205"/>
              <a:gd name="T32" fmla="*/ 2147483647 w 141"/>
              <a:gd name="T33" fmla="*/ 2147483647 h 205"/>
              <a:gd name="T34" fmla="*/ 2147483647 w 141"/>
              <a:gd name="T35" fmla="*/ 2147483647 h 205"/>
              <a:gd name="T36" fmla="*/ 2147483647 w 141"/>
              <a:gd name="T37" fmla="*/ 2147483647 h 205"/>
              <a:gd name="T38" fmla="*/ 2147483647 w 141"/>
              <a:gd name="T39" fmla="*/ 2147483647 h 205"/>
              <a:gd name="T40" fmla="*/ 2147483647 w 141"/>
              <a:gd name="T41" fmla="*/ 2147483647 h 205"/>
              <a:gd name="T42" fmla="*/ 2147483647 w 141"/>
              <a:gd name="T43" fmla="*/ 2147483647 h 205"/>
              <a:gd name="T44" fmla="*/ 2147483647 w 141"/>
              <a:gd name="T45" fmla="*/ 2147483647 h 205"/>
              <a:gd name="T46" fmla="*/ 2147483647 w 141"/>
              <a:gd name="T47" fmla="*/ 2147483647 h 205"/>
              <a:gd name="T48" fmla="*/ 2147483647 w 141"/>
              <a:gd name="T49" fmla="*/ 2147483647 h 205"/>
              <a:gd name="T50" fmla="*/ 2147483647 w 141"/>
              <a:gd name="T51" fmla="*/ 2147483647 h 205"/>
              <a:gd name="T52" fmla="*/ 2147483647 w 141"/>
              <a:gd name="T53" fmla="*/ 2147483647 h 205"/>
              <a:gd name="T54" fmla="*/ 2147483647 w 141"/>
              <a:gd name="T55" fmla="*/ 2147483647 h 205"/>
              <a:gd name="T56" fmla="*/ 2147483647 w 141"/>
              <a:gd name="T57" fmla="*/ 2147483647 h 205"/>
              <a:gd name="T58" fmla="*/ 2147483647 w 141"/>
              <a:gd name="T59" fmla="*/ 2147483647 h 205"/>
              <a:gd name="T60" fmla="*/ 2147483647 w 141"/>
              <a:gd name="T61" fmla="*/ 2147483647 h 205"/>
              <a:gd name="T62" fmla="*/ 2147483647 w 141"/>
              <a:gd name="T63" fmla="*/ 2147483647 h 20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41" h="205">
                <a:moveTo>
                  <a:pt x="74" y="0"/>
                </a:moveTo>
                <a:cubicBezTo>
                  <a:pt x="78" y="1"/>
                  <a:pt x="83" y="1"/>
                  <a:pt x="88" y="3"/>
                </a:cubicBezTo>
                <a:cubicBezTo>
                  <a:pt x="100" y="6"/>
                  <a:pt x="110" y="12"/>
                  <a:pt x="119" y="21"/>
                </a:cubicBezTo>
                <a:cubicBezTo>
                  <a:pt x="128" y="30"/>
                  <a:pt x="134" y="40"/>
                  <a:pt x="137" y="53"/>
                </a:cubicBezTo>
                <a:cubicBezTo>
                  <a:pt x="141" y="70"/>
                  <a:pt x="139" y="86"/>
                  <a:pt x="130" y="102"/>
                </a:cubicBezTo>
                <a:cubicBezTo>
                  <a:pt x="128" y="107"/>
                  <a:pt x="125" y="112"/>
                  <a:pt x="122" y="117"/>
                </a:cubicBezTo>
                <a:cubicBezTo>
                  <a:pt x="119" y="123"/>
                  <a:pt x="117" y="130"/>
                  <a:pt x="117" y="138"/>
                </a:cubicBezTo>
                <a:cubicBezTo>
                  <a:pt x="117" y="139"/>
                  <a:pt x="116" y="139"/>
                  <a:pt x="116" y="140"/>
                </a:cubicBezTo>
                <a:cubicBezTo>
                  <a:pt x="116" y="142"/>
                  <a:pt x="115" y="147"/>
                  <a:pt x="116" y="149"/>
                </a:cubicBezTo>
                <a:cubicBezTo>
                  <a:pt x="117" y="153"/>
                  <a:pt x="116" y="156"/>
                  <a:pt x="115" y="160"/>
                </a:cubicBezTo>
                <a:cubicBezTo>
                  <a:pt x="115" y="160"/>
                  <a:pt x="114" y="161"/>
                  <a:pt x="115" y="162"/>
                </a:cubicBezTo>
                <a:cubicBezTo>
                  <a:pt x="118" y="171"/>
                  <a:pt x="115" y="181"/>
                  <a:pt x="106" y="186"/>
                </a:cubicBezTo>
                <a:cubicBezTo>
                  <a:pt x="105" y="186"/>
                  <a:pt x="104" y="187"/>
                  <a:pt x="104" y="188"/>
                </a:cubicBezTo>
                <a:cubicBezTo>
                  <a:pt x="100" y="198"/>
                  <a:pt x="93" y="204"/>
                  <a:pt x="82" y="204"/>
                </a:cubicBezTo>
                <a:cubicBezTo>
                  <a:pt x="74" y="205"/>
                  <a:pt x="65" y="205"/>
                  <a:pt x="56" y="204"/>
                </a:cubicBezTo>
                <a:cubicBezTo>
                  <a:pt x="46" y="203"/>
                  <a:pt x="40" y="198"/>
                  <a:pt x="37" y="189"/>
                </a:cubicBezTo>
                <a:cubicBezTo>
                  <a:pt x="36" y="187"/>
                  <a:pt x="35" y="186"/>
                  <a:pt x="33" y="185"/>
                </a:cubicBezTo>
                <a:cubicBezTo>
                  <a:pt x="25" y="181"/>
                  <a:pt x="22" y="171"/>
                  <a:pt x="25" y="163"/>
                </a:cubicBezTo>
                <a:cubicBezTo>
                  <a:pt x="25" y="161"/>
                  <a:pt x="26" y="161"/>
                  <a:pt x="25" y="159"/>
                </a:cubicBezTo>
                <a:cubicBezTo>
                  <a:pt x="23" y="155"/>
                  <a:pt x="23" y="151"/>
                  <a:pt x="25" y="146"/>
                </a:cubicBezTo>
                <a:cubicBezTo>
                  <a:pt x="25" y="145"/>
                  <a:pt x="25" y="144"/>
                  <a:pt x="25" y="143"/>
                </a:cubicBezTo>
                <a:cubicBezTo>
                  <a:pt x="24" y="140"/>
                  <a:pt x="23" y="137"/>
                  <a:pt x="23" y="133"/>
                </a:cubicBezTo>
                <a:cubicBezTo>
                  <a:pt x="22" y="126"/>
                  <a:pt x="19" y="119"/>
                  <a:pt x="15" y="113"/>
                </a:cubicBezTo>
                <a:cubicBezTo>
                  <a:pt x="12" y="107"/>
                  <a:pt x="9" y="101"/>
                  <a:pt x="6" y="94"/>
                </a:cubicBezTo>
                <a:cubicBezTo>
                  <a:pt x="1" y="83"/>
                  <a:pt x="0" y="70"/>
                  <a:pt x="2" y="58"/>
                </a:cubicBezTo>
                <a:cubicBezTo>
                  <a:pt x="7" y="33"/>
                  <a:pt x="21" y="16"/>
                  <a:pt x="43" y="6"/>
                </a:cubicBezTo>
                <a:cubicBezTo>
                  <a:pt x="50" y="3"/>
                  <a:pt x="57" y="1"/>
                  <a:pt x="64" y="0"/>
                </a:cubicBezTo>
                <a:cubicBezTo>
                  <a:pt x="65" y="0"/>
                  <a:pt x="65" y="0"/>
                  <a:pt x="66" y="0"/>
                </a:cubicBezTo>
                <a:cubicBezTo>
                  <a:pt x="69" y="0"/>
                  <a:pt x="71" y="0"/>
                  <a:pt x="74" y="0"/>
                </a:cubicBezTo>
                <a:close/>
                <a:moveTo>
                  <a:pt x="70" y="141"/>
                </a:moveTo>
                <a:cubicBezTo>
                  <a:pt x="79" y="141"/>
                  <a:pt x="88" y="141"/>
                  <a:pt x="97" y="141"/>
                </a:cubicBezTo>
                <a:cubicBezTo>
                  <a:pt x="102" y="141"/>
                  <a:pt x="103" y="140"/>
                  <a:pt x="104" y="135"/>
                </a:cubicBezTo>
                <a:cubicBezTo>
                  <a:pt x="105" y="129"/>
                  <a:pt x="106" y="123"/>
                  <a:pt x="108" y="118"/>
                </a:cubicBezTo>
                <a:cubicBezTo>
                  <a:pt x="111" y="110"/>
                  <a:pt x="115" y="104"/>
                  <a:pt x="118" y="97"/>
                </a:cubicBezTo>
                <a:cubicBezTo>
                  <a:pt x="122" y="90"/>
                  <a:pt x="125" y="82"/>
                  <a:pt x="126" y="74"/>
                </a:cubicBezTo>
                <a:cubicBezTo>
                  <a:pt x="127" y="55"/>
                  <a:pt x="120" y="38"/>
                  <a:pt x="105" y="26"/>
                </a:cubicBezTo>
                <a:cubicBezTo>
                  <a:pt x="86" y="10"/>
                  <a:pt x="61" y="9"/>
                  <a:pt x="40" y="21"/>
                </a:cubicBezTo>
                <a:cubicBezTo>
                  <a:pt x="21" y="34"/>
                  <a:pt x="11" y="56"/>
                  <a:pt x="15" y="80"/>
                </a:cubicBezTo>
                <a:cubicBezTo>
                  <a:pt x="16" y="88"/>
                  <a:pt x="20" y="95"/>
                  <a:pt x="24" y="102"/>
                </a:cubicBezTo>
                <a:cubicBezTo>
                  <a:pt x="30" y="113"/>
                  <a:pt x="35" y="124"/>
                  <a:pt x="36" y="136"/>
                </a:cubicBezTo>
                <a:cubicBezTo>
                  <a:pt x="36" y="140"/>
                  <a:pt x="38" y="141"/>
                  <a:pt x="42" y="141"/>
                </a:cubicBezTo>
                <a:cubicBezTo>
                  <a:pt x="52" y="141"/>
                  <a:pt x="61" y="141"/>
                  <a:pt x="70" y="141"/>
                </a:cubicBezTo>
                <a:close/>
                <a:moveTo>
                  <a:pt x="70" y="147"/>
                </a:moveTo>
                <a:cubicBezTo>
                  <a:pt x="61" y="147"/>
                  <a:pt x="52" y="147"/>
                  <a:pt x="43" y="147"/>
                </a:cubicBezTo>
                <a:cubicBezTo>
                  <a:pt x="40" y="147"/>
                  <a:pt x="38" y="148"/>
                  <a:pt x="37" y="150"/>
                </a:cubicBezTo>
                <a:cubicBezTo>
                  <a:pt x="35" y="154"/>
                  <a:pt x="38" y="158"/>
                  <a:pt x="43" y="158"/>
                </a:cubicBezTo>
                <a:cubicBezTo>
                  <a:pt x="55" y="158"/>
                  <a:pt x="68" y="158"/>
                  <a:pt x="81" y="158"/>
                </a:cubicBezTo>
                <a:cubicBezTo>
                  <a:pt x="86" y="158"/>
                  <a:pt x="92" y="158"/>
                  <a:pt x="97" y="158"/>
                </a:cubicBezTo>
                <a:cubicBezTo>
                  <a:pt x="100" y="158"/>
                  <a:pt x="102" y="157"/>
                  <a:pt x="103" y="155"/>
                </a:cubicBezTo>
                <a:cubicBezTo>
                  <a:pt x="105" y="151"/>
                  <a:pt x="102" y="147"/>
                  <a:pt x="97" y="147"/>
                </a:cubicBezTo>
                <a:cubicBezTo>
                  <a:pt x="88" y="147"/>
                  <a:pt x="79" y="147"/>
                  <a:pt x="70" y="147"/>
                </a:cubicBezTo>
                <a:close/>
                <a:moveTo>
                  <a:pt x="70" y="164"/>
                </a:moveTo>
                <a:cubicBezTo>
                  <a:pt x="61" y="164"/>
                  <a:pt x="52" y="164"/>
                  <a:pt x="43" y="164"/>
                </a:cubicBezTo>
                <a:cubicBezTo>
                  <a:pt x="40" y="164"/>
                  <a:pt x="38" y="165"/>
                  <a:pt x="37" y="167"/>
                </a:cubicBezTo>
                <a:cubicBezTo>
                  <a:pt x="35" y="171"/>
                  <a:pt x="38" y="175"/>
                  <a:pt x="43" y="175"/>
                </a:cubicBezTo>
                <a:cubicBezTo>
                  <a:pt x="55" y="175"/>
                  <a:pt x="68" y="175"/>
                  <a:pt x="81" y="175"/>
                </a:cubicBezTo>
                <a:cubicBezTo>
                  <a:pt x="86" y="175"/>
                  <a:pt x="92" y="175"/>
                  <a:pt x="97" y="175"/>
                </a:cubicBezTo>
                <a:cubicBezTo>
                  <a:pt x="100" y="175"/>
                  <a:pt x="102" y="174"/>
                  <a:pt x="103" y="171"/>
                </a:cubicBezTo>
                <a:cubicBezTo>
                  <a:pt x="105" y="168"/>
                  <a:pt x="102" y="164"/>
                  <a:pt x="97" y="164"/>
                </a:cubicBezTo>
                <a:cubicBezTo>
                  <a:pt x="88" y="164"/>
                  <a:pt x="79" y="164"/>
                  <a:pt x="70" y="164"/>
                </a:cubicBezTo>
                <a:close/>
                <a:moveTo>
                  <a:pt x="48" y="181"/>
                </a:moveTo>
                <a:cubicBezTo>
                  <a:pt x="48" y="186"/>
                  <a:pt x="52" y="191"/>
                  <a:pt x="58" y="191"/>
                </a:cubicBezTo>
                <a:cubicBezTo>
                  <a:pt x="66" y="192"/>
                  <a:pt x="74" y="192"/>
                  <a:pt x="82" y="191"/>
                </a:cubicBezTo>
                <a:cubicBezTo>
                  <a:pt x="88" y="191"/>
                  <a:pt x="92" y="186"/>
                  <a:pt x="92" y="181"/>
                </a:cubicBezTo>
                <a:cubicBezTo>
                  <a:pt x="77" y="181"/>
                  <a:pt x="63" y="181"/>
                  <a:pt x="48" y="181"/>
                </a:cubicBezTo>
                <a:close/>
              </a:path>
            </a:pathLst>
          </a:custGeom>
          <a:solidFill>
            <a:sysClr val="window" lastClr="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000" b="0" i="0" u="none" strike="noStrike" kern="0" cap="none" spc="0" normalizeH="0" baseline="0" noProof="0" smtClean="0">
              <a:ln>
                <a:noFill/>
              </a:ln>
              <a:solidFill>
                <a:sysClr val="windowText" lastClr="000000"/>
              </a:solidFill>
              <a:effectLst/>
              <a:uLnTx/>
              <a:uFillTx/>
            </a:endParaRPr>
          </a:p>
        </p:txBody>
      </p:sp>
      <p:sp>
        <p:nvSpPr>
          <p:cNvPr id="45" name="Freeform 14"/>
          <p:cNvSpPr>
            <a:spLocks noChangeAspect="1" noEditPoints="1"/>
          </p:cNvSpPr>
          <p:nvPr/>
        </p:nvSpPr>
        <p:spPr bwMode="auto">
          <a:xfrm>
            <a:off x="1433934" y="4099396"/>
            <a:ext cx="185738" cy="270272"/>
          </a:xfrm>
          <a:custGeom>
            <a:avLst/>
            <a:gdLst>
              <a:gd name="T0" fmla="*/ 2147483647 w 141"/>
              <a:gd name="T1" fmla="*/ 2147483647 h 205"/>
              <a:gd name="T2" fmla="*/ 2147483647 w 141"/>
              <a:gd name="T3" fmla="*/ 2147483647 h 205"/>
              <a:gd name="T4" fmla="*/ 2147483647 w 141"/>
              <a:gd name="T5" fmla="*/ 2147483647 h 205"/>
              <a:gd name="T6" fmla="*/ 2147483647 w 141"/>
              <a:gd name="T7" fmla="*/ 2147483647 h 205"/>
              <a:gd name="T8" fmla="*/ 2147483647 w 141"/>
              <a:gd name="T9" fmla="*/ 2147483647 h 205"/>
              <a:gd name="T10" fmla="*/ 2147483647 w 141"/>
              <a:gd name="T11" fmla="*/ 2147483647 h 205"/>
              <a:gd name="T12" fmla="*/ 2147483647 w 141"/>
              <a:gd name="T13" fmla="*/ 2147483647 h 205"/>
              <a:gd name="T14" fmla="*/ 2147483647 w 141"/>
              <a:gd name="T15" fmla="*/ 2147483647 h 205"/>
              <a:gd name="T16" fmla="*/ 2147483647 w 141"/>
              <a:gd name="T17" fmla="*/ 2147483647 h 205"/>
              <a:gd name="T18" fmla="*/ 2147483647 w 141"/>
              <a:gd name="T19" fmla="*/ 2147483647 h 205"/>
              <a:gd name="T20" fmla="*/ 2147483647 w 141"/>
              <a:gd name="T21" fmla="*/ 2147483647 h 205"/>
              <a:gd name="T22" fmla="*/ 2147483647 w 141"/>
              <a:gd name="T23" fmla="*/ 2147483647 h 205"/>
              <a:gd name="T24" fmla="*/ 2147483647 w 141"/>
              <a:gd name="T25" fmla="*/ 2147483647 h 205"/>
              <a:gd name="T26" fmla="*/ 2147483647 w 141"/>
              <a:gd name="T27" fmla="*/ 0 h 205"/>
              <a:gd name="T28" fmla="*/ 2147483647 w 141"/>
              <a:gd name="T29" fmla="*/ 2147483647 h 205"/>
              <a:gd name="T30" fmla="*/ 2147483647 w 141"/>
              <a:gd name="T31" fmla="*/ 2147483647 h 205"/>
              <a:gd name="T32" fmla="*/ 2147483647 w 141"/>
              <a:gd name="T33" fmla="*/ 2147483647 h 205"/>
              <a:gd name="T34" fmla="*/ 2147483647 w 141"/>
              <a:gd name="T35" fmla="*/ 2147483647 h 205"/>
              <a:gd name="T36" fmla="*/ 2147483647 w 141"/>
              <a:gd name="T37" fmla="*/ 2147483647 h 205"/>
              <a:gd name="T38" fmla="*/ 2147483647 w 141"/>
              <a:gd name="T39" fmla="*/ 2147483647 h 205"/>
              <a:gd name="T40" fmla="*/ 2147483647 w 141"/>
              <a:gd name="T41" fmla="*/ 2147483647 h 205"/>
              <a:gd name="T42" fmla="*/ 2147483647 w 141"/>
              <a:gd name="T43" fmla="*/ 2147483647 h 205"/>
              <a:gd name="T44" fmla="*/ 2147483647 w 141"/>
              <a:gd name="T45" fmla="*/ 2147483647 h 205"/>
              <a:gd name="T46" fmla="*/ 2147483647 w 141"/>
              <a:gd name="T47" fmla="*/ 2147483647 h 205"/>
              <a:gd name="T48" fmla="*/ 2147483647 w 141"/>
              <a:gd name="T49" fmla="*/ 2147483647 h 205"/>
              <a:gd name="T50" fmla="*/ 2147483647 w 141"/>
              <a:gd name="T51" fmla="*/ 2147483647 h 205"/>
              <a:gd name="T52" fmla="*/ 2147483647 w 141"/>
              <a:gd name="T53" fmla="*/ 2147483647 h 205"/>
              <a:gd name="T54" fmla="*/ 2147483647 w 141"/>
              <a:gd name="T55" fmla="*/ 2147483647 h 205"/>
              <a:gd name="T56" fmla="*/ 2147483647 w 141"/>
              <a:gd name="T57" fmla="*/ 2147483647 h 205"/>
              <a:gd name="T58" fmla="*/ 2147483647 w 141"/>
              <a:gd name="T59" fmla="*/ 2147483647 h 205"/>
              <a:gd name="T60" fmla="*/ 2147483647 w 141"/>
              <a:gd name="T61" fmla="*/ 2147483647 h 205"/>
              <a:gd name="T62" fmla="*/ 2147483647 w 141"/>
              <a:gd name="T63" fmla="*/ 2147483647 h 20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41" h="205">
                <a:moveTo>
                  <a:pt x="74" y="0"/>
                </a:moveTo>
                <a:cubicBezTo>
                  <a:pt x="78" y="1"/>
                  <a:pt x="83" y="1"/>
                  <a:pt x="88" y="3"/>
                </a:cubicBezTo>
                <a:cubicBezTo>
                  <a:pt x="100" y="6"/>
                  <a:pt x="110" y="12"/>
                  <a:pt x="119" y="21"/>
                </a:cubicBezTo>
                <a:cubicBezTo>
                  <a:pt x="128" y="30"/>
                  <a:pt x="134" y="40"/>
                  <a:pt x="137" y="53"/>
                </a:cubicBezTo>
                <a:cubicBezTo>
                  <a:pt x="141" y="70"/>
                  <a:pt x="139" y="86"/>
                  <a:pt x="130" y="102"/>
                </a:cubicBezTo>
                <a:cubicBezTo>
                  <a:pt x="128" y="107"/>
                  <a:pt x="125" y="112"/>
                  <a:pt x="122" y="117"/>
                </a:cubicBezTo>
                <a:cubicBezTo>
                  <a:pt x="119" y="123"/>
                  <a:pt x="117" y="130"/>
                  <a:pt x="117" y="138"/>
                </a:cubicBezTo>
                <a:cubicBezTo>
                  <a:pt x="117" y="139"/>
                  <a:pt x="116" y="139"/>
                  <a:pt x="116" y="140"/>
                </a:cubicBezTo>
                <a:cubicBezTo>
                  <a:pt x="116" y="142"/>
                  <a:pt x="115" y="147"/>
                  <a:pt x="116" y="149"/>
                </a:cubicBezTo>
                <a:cubicBezTo>
                  <a:pt x="117" y="153"/>
                  <a:pt x="116" y="156"/>
                  <a:pt x="115" y="160"/>
                </a:cubicBezTo>
                <a:cubicBezTo>
                  <a:pt x="115" y="160"/>
                  <a:pt x="114" y="161"/>
                  <a:pt x="115" y="162"/>
                </a:cubicBezTo>
                <a:cubicBezTo>
                  <a:pt x="118" y="171"/>
                  <a:pt x="115" y="181"/>
                  <a:pt x="106" y="186"/>
                </a:cubicBezTo>
                <a:cubicBezTo>
                  <a:pt x="105" y="186"/>
                  <a:pt x="104" y="187"/>
                  <a:pt x="104" y="188"/>
                </a:cubicBezTo>
                <a:cubicBezTo>
                  <a:pt x="100" y="198"/>
                  <a:pt x="93" y="204"/>
                  <a:pt x="82" y="204"/>
                </a:cubicBezTo>
                <a:cubicBezTo>
                  <a:pt x="74" y="205"/>
                  <a:pt x="65" y="205"/>
                  <a:pt x="56" y="204"/>
                </a:cubicBezTo>
                <a:cubicBezTo>
                  <a:pt x="46" y="203"/>
                  <a:pt x="40" y="198"/>
                  <a:pt x="37" y="189"/>
                </a:cubicBezTo>
                <a:cubicBezTo>
                  <a:pt x="36" y="187"/>
                  <a:pt x="35" y="186"/>
                  <a:pt x="33" y="185"/>
                </a:cubicBezTo>
                <a:cubicBezTo>
                  <a:pt x="25" y="181"/>
                  <a:pt x="22" y="171"/>
                  <a:pt x="25" y="163"/>
                </a:cubicBezTo>
                <a:cubicBezTo>
                  <a:pt x="25" y="161"/>
                  <a:pt x="26" y="161"/>
                  <a:pt x="25" y="159"/>
                </a:cubicBezTo>
                <a:cubicBezTo>
                  <a:pt x="23" y="155"/>
                  <a:pt x="23" y="151"/>
                  <a:pt x="25" y="146"/>
                </a:cubicBezTo>
                <a:cubicBezTo>
                  <a:pt x="25" y="145"/>
                  <a:pt x="25" y="144"/>
                  <a:pt x="25" y="143"/>
                </a:cubicBezTo>
                <a:cubicBezTo>
                  <a:pt x="24" y="140"/>
                  <a:pt x="23" y="137"/>
                  <a:pt x="23" y="133"/>
                </a:cubicBezTo>
                <a:cubicBezTo>
                  <a:pt x="22" y="126"/>
                  <a:pt x="19" y="119"/>
                  <a:pt x="15" y="113"/>
                </a:cubicBezTo>
                <a:cubicBezTo>
                  <a:pt x="12" y="107"/>
                  <a:pt x="9" y="101"/>
                  <a:pt x="6" y="94"/>
                </a:cubicBezTo>
                <a:cubicBezTo>
                  <a:pt x="1" y="83"/>
                  <a:pt x="0" y="70"/>
                  <a:pt x="2" y="58"/>
                </a:cubicBezTo>
                <a:cubicBezTo>
                  <a:pt x="7" y="33"/>
                  <a:pt x="21" y="16"/>
                  <a:pt x="43" y="6"/>
                </a:cubicBezTo>
                <a:cubicBezTo>
                  <a:pt x="50" y="3"/>
                  <a:pt x="57" y="1"/>
                  <a:pt x="64" y="0"/>
                </a:cubicBezTo>
                <a:cubicBezTo>
                  <a:pt x="65" y="0"/>
                  <a:pt x="65" y="0"/>
                  <a:pt x="66" y="0"/>
                </a:cubicBezTo>
                <a:cubicBezTo>
                  <a:pt x="69" y="0"/>
                  <a:pt x="71" y="0"/>
                  <a:pt x="74" y="0"/>
                </a:cubicBezTo>
                <a:close/>
                <a:moveTo>
                  <a:pt x="70" y="141"/>
                </a:moveTo>
                <a:cubicBezTo>
                  <a:pt x="79" y="141"/>
                  <a:pt x="88" y="141"/>
                  <a:pt x="97" y="141"/>
                </a:cubicBezTo>
                <a:cubicBezTo>
                  <a:pt x="102" y="141"/>
                  <a:pt x="103" y="140"/>
                  <a:pt x="104" y="135"/>
                </a:cubicBezTo>
                <a:cubicBezTo>
                  <a:pt x="105" y="129"/>
                  <a:pt x="106" y="123"/>
                  <a:pt x="108" y="118"/>
                </a:cubicBezTo>
                <a:cubicBezTo>
                  <a:pt x="111" y="110"/>
                  <a:pt x="115" y="104"/>
                  <a:pt x="118" y="97"/>
                </a:cubicBezTo>
                <a:cubicBezTo>
                  <a:pt x="122" y="90"/>
                  <a:pt x="125" y="82"/>
                  <a:pt x="126" y="74"/>
                </a:cubicBezTo>
                <a:cubicBezTo>
                  <a:pt x="127" y="55"/>
                  <a:pt x="120" y="38"/>
                  <a:pt x="105" y="26"/>
                </a:cubicBezTo>
                <a:cubicBezTo>
                  <a:pt x="86" y="10"/>
                  <a:pt x="61" y="9"/>
                  <a:pt x="40" y="21"/>
                </a:cubicBezTo>
                <a:cubicBezTo>
                  <a:pt x="21" y="34"/>
                  <a:pt x="11" y="56"/>
                  <a:pt x="15" y="80"/>
                </a:cubicBezTo>
                <a:cubicBezTo>
                  <a:pt x="16" y="88"/>
                  <a:pt x="20" y="95"/>
                  <a:pt x="24" y="102"/>
                </a:cubicBezTo>
                <a:cubicBezTo>
                  <a:pt x="30" y="113"/>
                  <a:pt x="35" y="124"/>
                  <a:pt x="36" y="136"/>
                </a:cubicBezTo>
                <a:cubicBezTo>
                  <a:pt x="36" y="140"/>
                  <a:pt x="38" y="141"/>
                  <a:pt x="42" y="141"/>
                </a:cubicBezTo>
                <a:cubicBezTo>
                  <a:pt x="52" y="141"/>
                  <a:pt x="61" y="141"/>
                  <a:pt x="70" y="141"/>
                </a:cubicBezTo>
                <a:close/>
                <a:moveTo>
                  <a:pt x="70" y="147"/>
                </a:moveTo>
                <a:cubicBezTo>
                  <a:pt x="61" y="147"/>
                  <a:pt x="52" y="147"/>
                  <a:pt x="43" y="147"/>
                </a:cubicBezTo>
                <a:cubicBezTo>
                  <a:pt x="40" y="147"/>
                  <a:pt x="38" y="148"/>
                  <a:pt x="37" y="150"/>
                </a:cubicBezTo>
                <a:cubicBezTo>
                  <a:pt x="35" y="154"/>
                  <a:pt x="38" y="158"/>
                  <a:pt x="43" y="158"/>
                </a:cubicBezTo>
                <a:cubicBezTo>
                  <a:pt x="55" y="158"/>
                  <a:pt x="68" y="158"/>
                  <a:pt x="81" y="158"/>
                </a:cubicBezTo>
                <a:cubicBezTo>
                  <a:pt x="86" y="158"/>
                  <a:pt x="92" y="158"/>
                  <a:pt x="97" y="158"/>
                </a:cubicBezTo>
                <a:cubicBezTo>
                  <a:pt x="100" y="158"/>
                  <a:pt x="102" y="157"/>
                  <a:pt x="103" y="155"/>
                </a:cubicBezTo>
                <a:cubicBezTo>
                  <a:pt x="105" y="151"/>
                  <a:pt x="102" y="147"/>
                  <a:pt x="97" y="147"/>
                </a:cubicBezTo>
                <a:cubicBezTo>
                  <a:pt x="88" y="147"/>
                  <a:pt x="79" y="147"/>
                  <a:pt x="70" y="147"/>
                </a:cubicBezTo>
                <a:close/>
                <a:moveTo>
                  <a:pt x="70" y="164"/>
                </a:moveTo>
                <a:cubicBezTo>
                  <a:pt x="61" y="164"/>
                  <a:pt x="52" y="164"/>
                  <a:pt x="43" y="164"/>
                </a:cubicBezTo>
                <a:cubicBezTo>
                  <a:pt x="40" y="164"/>
                  <a:pt x="38" y="165"/>
                  <a:pt x="37" y="167"/>
                </a:cubicBezTo>
                <a:cubicBezTo>
                  <a:pt x="35" y="171"/>
                  <a:pt x="38" y="175"/>
                  <a:pt x="43" y="175"/>
                </a:cubicBezTo>
                <a:cubicBezTo>
                  <a:pt x="55" y="175"/>
                  <a:pt x="68" y="175"/>
                  <a:pt x="81" y="175"/>
                </a:cubicBezTo>
                <a:cubicBezTo>
                  <a:pt x="86" y="175"/>
                  <a:pt x="92" y="175"/>
                  <a:pt x="97" y="175"/>
                </a:cubicBezTo>
                <a:cubicBezTo>
                  <a:pt x="100" y="175"/>
                  <a:pt x="102" y="174"/>
                  <a:pt x="103" y="171"/>
                </a:cubicBezTo>
                <a:cubicBezTo>
                  <a:pt x="105" y="168"/>
                  <a:pt x="102" y="164"/>
                  <a:pt x="97" y="164"/>
                </a:cubicBezTo>
                <a:cubicBezTo>
                  <a:pt x="88" y="164"/>
                  <a:pt x="79" y="164"/>
                  <a:pt x="70" y="164"/>
                </a:cubicBezTo>
                <a:close/>
                <a:moveTo>
                  <a:pt x="48" y="181"/>
                </a:moveTo>
                <a:cubicBezTo>
                  <a:pt x="48" y="186"/>
                  <a:pt x="52" y="191"/>
                  <a:pt x="58" y="191"/>
                </a:cubicBezTo>
                <a:cubicBezTo>
                  <a:pt x="66" y="192"/>
                  <a:pt x="74" y="192"/>
                  <a:pt x="82" y="191"/>
                </a:cubicBezTo>
                <a:cubicBezTo>
                  <a:pt x="88" y="191"/>
                  <a:pt x="92" y="186"/>
                  <a:pt x="92" y="181"/>
                </a:cubicBezTo>
                <a:cubicBezTo>
                  <a:pt x="77" y="181"/>
                  <a:pt x="63" y="181"/>
                  <a:pt x="48" y="181"/>
                </a:cubicBezTo>
                <a:close/>
              </a:path>
            </a:pathLst>
          </a:custGeom>
          <a:solidFill>
            <a:sysClr val="window" lastClr="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000" b="0" i="0" u="none" strike="noStrike" kern="0" cap="none" spc="0" normalizeH="0" baseline="0" noProof="0" smtClean="0">
              <a:ln>
                <a:noFill/>
              </a:ln>
              <a:solidFill>
                <a:sysClr val="windowText" lastClr="000000"/>
              </a:solidFill>
              <a:effectLst/>
              <a:uLnTx/>
              <a:uFillTx/>
            </a:endParaRPr>
          </a:p>
        </p:txBody>
      </p:sp>
    </p:spTree>
    <p:extLst>
      <p:ext uri="{BB962C8B-B14F-4D97-AF65-F5344CB8AC3E}">
        <p14:creationId xmlns:p14="http://schemas.microsoft.com/office/powerpoint/2010/main" val="283197663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txBox="1">
            <a:spLocks/>
          </p:cNvSpPr>
          <p:nvPr/>
        </p:nvSpPr>
        <p:spPr bwMode="auto">
          <a:xfrm>
            <a:off x="395536" y="553244"/>
            <a:ext cx="6205036" cy="1002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panose="020F0502020204030204" pitchFamily="34" charset="0"/>
                <a:ea typeface="微软雅黑" panose="020B0503020204020204" pitchFamily="34" charset="-122"/>
              </a:defRPr>
            </a:lvl2pPr>
            <a:lvl3pPr algn="l" rtl="0" eaLnBrk="0" fontAlgn="base" hangingPunct="0">
              <a:lnSpc>
                <a:spcPct val="90000"/>
              </a:lnSpc>
              <a:spcBef>
                <a:spcPct val="0"/>
              </a:spcBef>
              <a:spcAft>
                <a:spcPct val="0"/>
              </a:spcAft>
              <a:defRPr sz="4400">
                <a:solidFill>
                  <a:schemeClr val="tx1"/>
                </a:solidFill>
                <a:latin typeface="Calibri" panose="020F0502020204030204" pitchFamily="34" charset="0"/>
                <a:ea typeface="微软雅黑" panose="020B0503020204020204" pitchFamily="34" charset="-122"/>
              </a:defRPr>
            </a:lvl3pPr>
            <a:lvl4pPr algn="l" rtl="0" eaLnBrk="0" fontAlgn="base" hangingPunct="0">
              <a:lnSpc>
                <a:spcPct val="90000"/>
              </a:lnSpc>
              <a:spcBef>
                <a:spcPct val="0"/>
              </a:spcBef>
              <a:spcAft>
                <a:spcPct val="0"/>
              </a:spcAft>
              <a:defRPr sz="4400">
                <a:solidFill>
                  <a:schemeClr val="tx1"/>
                </a:solidFill>
                <a:latin typeface="Calibri" panose="020F0502020204030204" pitchFamily="34" charset="0"/>
                <a:ea typeface="微软雅黑" panose="020B0503020204020204" pitchFamily="34" charset="-122"/>
              </a:defRPr>
            </a:lvl4pPr>
            <a:lvl5pPr algn="l" rtl="0" eaLnBrk="0" fontAlgn="base" hangingPunct="0">
              <a:lnSpc>
                <a:spcPct val="90000"/>
              </a:lnSpc>
              <a:spcBef>
                <a:spcPct val="0"/>
              </a:spcBef>
              <a:spcAft>
                <a:spcPct val="0"/>
              </a:spcAft>
              <a:defRPr sz="4400">
                <a:solidFill>
                  <a:schemeClr val="tx1"/>
                </a:solidFill>
                <a:latin typeface="Calibri" panose="020F0502020204030204" pitchFamily="34" charset="0"/>
                <a:ea typeface="微软雅黑" panose="020B0503020204020204" pitchFamily="34" charset="-122"/>
              </a:defRPr>
            </a:lvl5pPr>
            <a:lvl6pPr marL="457200" algn="l" rtl="0" fontAlgn="base">
              <a:lnSpc>
                <a:spcPct val="90000"/>
              </a:lnSpc>
              <a:spcBef>
                <a:spcPct val="0"/>
              </a:spcBef>
              <a:spcAft>
                <a:spcPct val="0"/>
              </a:spcAft>
              <a:defRPr sz="4400">
                <a:solidFill>
                  <a:schemeClr val="tx1"/>
                </a:solidFill>
                <a:latin typeface="Calibri" panose="020F0502020204030204" pitchFamily="34" charset="0"/>
                <a:ea typeface="微软雅黑" panose="020B0503020204020204" pitchFamily="34" charset="-122"/>
              </a:defRPr>
            </a:lvl6pPr>
            <a:lvl7pPr marL="914400" algn="l" rtl="0" fontAlgn="base">
              <a:lnSpc>
                <a:spcPct val="90000"/>
              </a:lnSpc>
              <a:spcBef>
                <a:spcPct val="0"/>
              </a:spcBef>
              <a:spcAft>
                <a:spcPct val="0"/>
              </a:spcAft>
              <a:defRPr sz="4400">
                <a:solidFill>
                  <a:schemeClr val="tx1"/>
                </a:solidFill>
                <a:latin typeface="Calibri" panose="020F0502020204030204" pitchFamily="34" charset="0"/>
                <a:ea typeface="微软雅黑" panose="020B0503020204020204" pitchFamily="34" charset="-122"/>
              </a:defRPr>
            </a:lvl7pPr>
            <a:lvl8pPr marL="1371600" algn="l" rtl="0" fontAlgn="base">
              <a:lnSpc>
                <a:spcPct val="90000"/>
              </a:lnSpc>
              <a:spcBef>
                <a:spcPct val="0"/>
              </a:spcBef>
              <a:spcAft>
                <a:spcPct val="0"/>
              </a:spcAft>
              <a:defRPr sz="4400">
                <a:solidFill>
                  <a:schemeClr val="tx1"/>
                </a:solidFill>
                <a:latin typeface="Calibri" panose="020F0502020204030204" pitchFamily="34" charset="0"/>
                <a:ea typeface="微软雅黑" panose="020B0503020204020204" pitchFamily="34" charset="-122"/>
              </a:defRPr>
            </a:lvl8pPr>
            <a:lvl9pPr marL="1828800" algn="l" rtl="0" fontAlgn="base">
              <a:lnSpc>
                <a:spcPct val="90000"/>
              </a:lnSpc>
              <a:spcBef>
                <a:spcPct val="0"/>
              </a:spcBef>
              <a:spcAft>
                <a:spcPct val="0"/>
              </a:spcAft>
              <a:defRPr sz="4400">
                <a:solidFill>
                  <a:schemeClr val="tx1"/>
                </a:solidFill>
                <a:latin typeface="Calibri" panose="020F0502020204030204" pitchFamily="34" charset="0"/>
                <a:ea typeface="微软雅黑" panose="020B0503020204020204" pitchFamily="34" charset="-122"/>
              </a:defRPr>
            </a:lvl9pPr>
          </a:lstStyle>
          <a:p>
            <a:pPr marL="0" marR="0" lvl="0" indent="0" algn="l" defTabSz="914400" rtl="0" eaLnBrk="1" fontAlgn="auto" latinLnBrk="0" hangingPunct="1">
              <a:lnSpc>
                <a:spcPct val="90000"/>
              </a:lnSpc>
              <a:spcBef>
                <a:spcPct val="0"/>
              </a:spcBef>
              <a:spcAft>
                <a:spcPts val="0"/>
              </a:spcAft>
              <a:buClrTx/>
              <a:buSzTx/>
              <a:buFontTx/>
              <a:buNone/>
              <a:tabLst/>
              <a:defRPr/>
            </a:pPr>
            <a:r>
              <a:rPr lang="zh-CN" altLang="en-US" sz="3600" cap="all" dirty="0" smtClean="0">
                <a:solidFill>
                  <a:srgbClr val="487360"/>
                </a:solidFill>
                <a:latin typeface="Calibri"/>
                <a:ea typeface="微软雅黑"/>
              </a:rPr>
              <a:t>明确归档范围后，怎么收？</a:t>
            </a:r>
            <a:endParaRPr kumimoji="0" lang="zh-CN" altLang="en-US" sz="3600" b="0" i="0" u="none" strike="noStrike" kern="1200" cap="none" spc="0" normalizeH="0" baseline="0" noProof="0" dirty="0">
              <a:ln>
                <a:noFill/>
              </a:ln>
              <a:solidFill>
                <a:srgbClr val="487360"/>
              </a:solidFill>
              <a:effectLst/>
              <a:uLnTx/>
              <a:uFillTx/>
              <a:latin typeface="Calibri"/>
              <a:ea typeface="微软雅黑"/>
              <a:cs typeface="+mj-cs"/>
            </a:endParaRPr>
          </a:p>
        </p:txBody>
      </p:sp>
      <p:grpSp>
        <p:nvGrpSpPr>
          <p:cNvPr id="5" name="组合 4"/>
          <p:cNvGrpSpPr/>
          <p:nvPr/>
        </p:nvGrpSpPr>
        <p:grpSpPr>
          <a:xfrm>
            <a:off x="-108520" y="1880818"/>
            <a:ext cx="9289033" cy="3208930"/>
            <a:chOff x="-422392" y="1808163"/>
            <a:chExt cx="12614393" cy="4357687"/>
          </a:xfrm>
        </p:grpSpPr>
        <p:sp>
          <p:nvSpPr>
            <p:cNvPr id="6" name="矩形 5"/>
            <p:cNvSpPr/>
            <p:nvPr/>
          </p:nvSpPr>
          <p:spPr>
            <a:xfrm>
              <a:off x="1728902" y="1808163"/>
              <a:ext cx="10463099" cy="4357687"/>
            </a:xfrm>
            <a:prstGeom prst="rect">
              <a:avLst/>
            </a:prstGeom>
            <a:solidFill>
              <a:srgbClr val="E79367"/>
            </a:solid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400" b="0" i="0" u="none" strike="noStrike" kern="0" cap="none" spc="0" normalizeH="0" baseline="0" noProof="0">
                <a:ln>
                  <a:noFill/>
                </a:ln>
                <a:solidFill>
                  <a:sysClr val="window" lastClr="FFFFFF"/>
                </a:solidFill>
                <a:effectLst/>
                <a:uLnTx/>
                <a:uFillTx/>
                <a:latin typeface="Calibri"/>
                <a:ea typeface="微软雅黑"/>
                <a:cs typeface="+mn-cs"/>
              </a:endParaRPr>
            </a:p>
          </p:txBody>
        </p:sp>
        <p:sp>
          <p:nvSpPr>
            <p:cNvPr id="7" name="矩形 6"/>
            <p:cNvSpPr/>
            <p:nvPr/>
          </p:nvSpPr>
          <p:spPr>
            <a:xfrm>
              <a:off x="66539" y="2285999"/>
              <a:ext cx="3422510" cy="965201"/>
            </a:xfrm>
            <a:prstGeom prst="rect">
              <a:avLst/>
            </a:prstGeom>
            <a:solidFill>
              <a:srgbClr val="F1D289"/>
            </a:solid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400" b="0" i="0" u="none" strike="noStrike" kern="0" cap="none" spc="0" normalizeH="0" baseline="0" noProof="0">
                <a:ln>
                  <a:noFill/>
                </a:ln>
                <a:solidFill>
                  <a:sysClr val="window" lastClr="FFFFFF"/>
                </a:solidFill>
                <a:effectLst/>
                <a:uLnTx/>
                <a:uFillTx/>
                <a:latin typeface="Calibri"/>
                <a:ea typeface="微软雅黑"/>
                <a:cs typeface="+mn-cs"/>
              </a:endParaRPr>
            </a:p>
          </p:txBody>
        </p:sp>
        <p:sp>
          <p:nvSpPr>
            <p:cNvPr id="8" name="标题 3"/>
            <p:cNvSpPr txBox="1">
              <a:spLocks/>
            </p:cNvSpPr>
            <p:nvPr/>
          </p:nvSpPr>
          <p:spPr bwMode="auto">
            <a:xfrm>
              <a:off x="-422392" y="2105025"/>
              <a:ext cx="3706125"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panose="020F0502020204030204" pitchFamily="34" charset="0"/>
                  <a:ea typeface="微软雅黑" panose="020B0503020204020204" pitchFamily="34" charset="-122"/>
                </a:defRPr>
              </a:lvl2pPr>
              <a:lvl3pPr algn="l" rtl="0" eaLnBrk="0" fontAlgn="base" hangingPunct="0">
                <a:lnSpc>
                  <a:spcPct val="90000"/>
                </a:lnSpc>
                <a:spcBef>
                  <a:spcPct val="0"/>
                </a:spcBef>
                <a:spcAft>
                  <a:spcPct val="0"/>
                </a:spcAft>
                <a:defRPr sz="4400">
                  <a:solidFill>
                    <a:schemeClr val="tx1"/>
                  </a:solidFill>
                  <a:latin typeface="Calibri" panose="020F0502020204030204" pitchFamily="34" charset="0"/>
                  <a:ea typeface="微软雅黑" panose="020B0503020204020204" pitchFamily="34" charset="-122"/>
                </a:defRPr>
              </a:lvl3pPr>
              <a:lvl4pPr algn="l" rtl="0" eaLnBrk="0" fontAlgn="base" hangingPunct="0">
                <a:lnSpc>
                  <a:spcPct val="90000"/>
                </a:lnSpc>
                <a:spcBef>
                  <a:spcPct val="0"/>
                </a:spcBef>
                <a:spcAft>
                  <a:spcPct val="0"/>
                </a:spcAft>
                <a:defRPr sz="4400">
                  <a:solidFill>
                    <a:schemeClr val="tx1"/>
                  </a:solidFill>
                  <a:latin typeface="Calibri" panose="020F0502020204030204" pitchFamily="34" charset="0"/>
                  <a:ea typeface="微软雅黑" panose="020B0503020204020204" pitchFamily="34" charset="-122"/>
                </a:defRPr>
              </a:lvl4pPr>
              <a:lvl5pPr algn="l" rtl="0" eaLnBrk="0" fontAlgn="base" hangingPunct="0">
                <a:lnSpc>
                  <a:spcPct val="90000"/>
                </a:lnSpc>
                <a:spcBef>
                  <a:spcPct val="0"/>
                </a:spcBef>
                <a:spcAft>
                  <a:spcPct val="0"/>
                </a:spcAft>
                <a:defRPr sz="4400">
                  <a:solidFill>
                    <a:schemeClr val="tx1"/>
                  </a:solidFill>
                  <a:latin typeface="Calibri" panose="020F0502020204030204" pitchFamily="34" charset="0"/>
                  <a:ea typeface="微软雅黑" panose="020B0503020204020204" pitchFamily="34" charset="-122"/>
                </a:defRPr>
              </a:lvl5pPr>
              <a:lvl6pPr marL="457200" algn="l" rtl="0" fontAlgn="base">
                <a:lnSpc>
                  <a:spcPct val="90000"/>
                </a:lnSpc>
                <a:spcBef>
                  <a:spcPct val="0"/>
                </a:spcBef>
                <a:spcAft>
                  <a:spcPct val="0"/>
                </a:spcAft>
                <a:defRPr sz="4400">
                  <a:solidFill>
                    <a:schemeClr val="tx1"/>
                  </a:solidFill>
                  <a:latin typeface="Calibri" panose="020F0502020204030204" pitchFamily="34" charset="0"/>
                  <a:ea typeface="微软雅黑" panose="020B0503020204020204" pitchFamily="34" charset="-122"/>
                </a:defRPr>
              </a:lvl6pPr>
              <a:lvl7pPr marL="914400" algn="l" rtl="0" fontAlgn="base">
                <a:lnSpc>
                  <a:spcPct val="90000"/>
                </a:lnSpc>
                <a:spcBef>
                  <a:spcPct val="0"/>
                </a:spcBef>
                <a:spcAft>
                  <a:spcPct val="0"/>
                </a:spcAft>
                <a:defRPr sz="4400">
                  <a:solidFill>
                    <a:schemeClr val="tx1"/>
                  </a:solidFill>
                  <a:latin typeface="Calibri" panose="020F0502020204030204" pitchFamily="34" charset="0"/>
                  <a:ea typeface="微软雅黑" panose="020B0503020204020204" pitchFamily="34" charset="-122"/>
                </a:defRPr>
              </a:lvl7pPr>
              <a:lvl8pPr marL="1371600" algn="l" rtl="0" fontAlgn="base">
                <a:lnSpc>
                  <a:spcPct val="90000"/>
                </a:lnSpc>
                <a:spcBef>
                  <a:spcPct val="0"/>
                </a:spcBef>
                <a:spcAft>
                  <a:spcPct val="0"/>
                </a:spcAft>
                <a:defRPr sz="4400">
                  <a:solidFill>
                    <a:schemeClr val="tx1"/>
                  </a:solidFill>
                  <a:latin typeface="Calibri" panose="020F0502020204030204" pitchFamily="34" charset="0"/>
                  <a:ea typeface="微软雅黑" panose="020B0503020204020204" pitchFamily="34" charset="-122"/>
                </a:defRPr>
              </a:lvl8pPr>
              <a:lvl9pPr marL="1828800" algn="l" rtl="0" fontAlgn="base">
                <a:lnSpc>
                  <a:spcPct val="90000"/>
                </a:lnSpc>
                <a:spcBef>
                  <a:spcPct val="0"/>
                </a:spcBef>
                <a:spcAft>
                  <a:spcPct val="0"/>
                </a:spcAft>
                <a:defRPr sz="4400">
                  <a:solidFill>
                    <a:schemeClr val="tx1"/>
                  </a:solidFill>
                  <a:latin typeface="Calibri" panose="020F0502020204030204" pitchFamily="34" charset="0"/>
                  <a:ea typeface="微软雅黑" panose="020B0503020204020204" pitchFamily="34" charset="-122"/>
                </a:defRPr>
              </a:lvl9pPr>
            </a:lstStyle>
            <a:p>
              <a:pPr lvl="0" algn="r" eaLnBrk="1" fontAlgn="auto" hangingPunct="1">
                <a:spcAft>
                  <a:spcPts val="0"/>
                </a:spcAft>
                <a:defRPr/>
              </a:pPr>
              <a:r>
                <a:rPr lang="zh-CN" altLang="en-US" sz="1600" cap="all" dirty="0">
                  <a:solidFill>
                    <a:sysClr val="window" lastClr="FFFFFF"/>
                  </a:solidFill>
                  <a:ea typeface="微软雅黑"/>
                </a:rPr>
                <a:t>参考相关文件查漏补缺</a:t>
              </a:r>
              <a:endParaRPr kumimoji="0" lang="en-US" altLang="zh-CN" sz="1600" b="0" i="0" u="none" strike="noStrike" kern="1200" cap="all" spc="0" normalizeH="0" baseline="0" noProof="0" dirty="0" smtClean="0">
                <a:ln>
                  <a:noFill/>
                </a:ln>
                <a:solidFill>
                  <a:sysClr val="window" lastClr="FFFFFF"/>
                </a:solidFill>
                <a:effectLst/>
                <a:uLnTx/>
                <a:uFillTx/>
                <a:latin typeface="Calibri"/>
                <a:ea typeface="微软雅黑"/>
              </a:endParaRPr>
            </a:p>
          </p:txBody>
        </p:sp>
        <p:cxnSp>
          <p:nvCxnSpPr>
            <p:cNvPr id="9" name="直接连接符 8"/>
            <p:cNvCxnSpPr/>
            <p:nvPr/>
          </p:nvCxnSpPr>
          <p:spPr>
            <a:xfrm>
              <a:off x="3025478" y="2105025"/>
              <a:ext cx="952499" cy="993775"/>
            </a:xfrm>
            <a:prstGeom prst="line">
              <a:avLst/>
            </a:prstGeom>
            <a:noFill/>
            <a:ln w="6350" cap="flat" cmpd="sng" algn="ctr">
              <a:solidFill>
                <a:sysClr val="window" lastClr="FFFFFF"/>
              </a:solidFill>
              <a:prstDash val="solid"/>
              <a:miter lim="800000"/>
            </a:ln>
            <a:effectLst/>
          </p:spPr>
        </p:cxnSp>
        <p:cxnSp>
          <p:nvCxnSpPr>
            <p:cNvPr id="10" name="直接连接符 9"/>
            <p:cNvCxnSpPr/>
            <p:nvPr/>
          </p:nvCxnSpPr>
          <p:spPr>
            <a:xfrm>
              <a:off x="3025478" y="1952624"/>
              <a:ext cx="952499" cy="993775"/>
            </a:xfrm>
            <a:prstGeom prst="line">
              <a:avLst/>
            </a:prstGeom>
            <a:noFill/>
            <a:ln w="6350" cap="flat" cmpd="sng" algn="ctr">
              <a:solidFill>
                <a:sysClr val="window" lastClr="FFFFFF"/>
              </a:solidFill>
              <a:prstDash val="solid"/>
              <a:miter lim="800000"/>
            </a:ln>
            <a:effectLst/>
          </p:spPr>
        </p:cxnSp>
        <p:cxnSp>
          <p:nvCxnSpPr>
            <p:cNvPr id="11" name="直接连接符 10"/>
            <p:cNvCxnSpPr/>
            <p:nvPr/>
          </p:nvCxnSpPr>
          <p:spPr>
            <a:xfrm>
              <a:off x="5249195" y="4322763"/>
              <a:ext cx="0" cy="1220787"/>
            </a:xfrm>
            <a:prstGeom prst="line">
              <a:avLst/>
            </a:prstGeom>
            <a:noFill/>
            <a:ln w="6350" cap="flat" cmpd="sng" algn="ctr">
              <a:solidFill>
                <a:sysClr val="window" lastClr="FFFFFF"/>
              </a:solidFill>
              <a:prstDash val="solid"/>
              <a:miter lim="800000"/>
            </a:ln>
            <a:effectLst/>
          </p:spPr>
        </p:cxnSp>
        <p:sp>
          <p:nvSpPr>
            <p:cNvPr id="13" name="矩形 12"/>
            <p:cNvSpPr/>
            <p:nvPr/>
          </p:nvSpPr>
          <p:spPr>
            <a:xfrm>
              <a:off x="5444767" y="4219575"/>
              <a:ext cx="1896479" cy="376161"/>
            </a:xfrm>
            <a:prstGeom prst="rect">
              <a:avLst/>
            </a:prstGeom>
          </p:spPr>
          <p:txBody>
            <a:bodyPr wrap="none">
              <a:spAutoFit/>
            </a:bodyPr>
            <a:lstStyle/>
            <a:p>
              <a:pPr lvl="0">
                <a:defRPr/>
              </a:pPr>
              <a:r>
                <a:rPr lang="zh-CN" altLang="en-US" sz="1200" kern="0" spc="150" dirty="0">
                  <a:solidFill>
                    <a:sysClr val="window" lastClr="FFFFFF"/>
                  </a:solidFill>
                  <a:ea typeface="微软雅黑"/>
                </a:rPr>
                <a:t>年报、大事记等</a:t>
              </a:r>
              <a:endParaRPr kumimoji="0" lang="zh-TW" altLang="en-US" sz="1200" b="0" i="0" u="none" strike="noStrike" kern="0" cap="none" spc="150" normalizeH="0" baseline="0" noProof="0" dirty="0">
                <a:ln>
                  <a:noFill/>
                </a:ln>
                <a:solidFill>
                  <a:sysClr val="window" lastClr="FFFFFF"/>
                </a:solidFill>
                <a:effectLst/>
                <a:uLnTx/>
                <a:uFillTx/>
                <a:latin typeface="Calibri"/>
                <a:ea typeface="微软雅黑"/>
              </a:endParaRPr>
            </a:p>
          </p:txBody>
        </p:sp>
        <p:cxnSp>
          <p:nvCxnSpPr>
            <p:cNvPr id="14" name="直接连接符 13"/>
            <p:cNvCxnSpPr/>
            <p:nvPr/>
          </p:nvCxnSpPr>
          <p:spPr>
            <a:xfrm>
              <a:off x="7642225" y="4322763"/>
              <a:ext cx="0" cy="1220787"/>
            </a:xfrm>
            <a:prstGeom prst="line">
              <a:avLst/>
            </a:prstGeom>
            <a:noFill/>
            <a:ln w="6350" cap="flat" cmpd="sng" algn="ctr">
              <a:solidFill>
                <a:sysClr val="window" lastClr="FFFFFF"/>
              </a:solidFill>
              <a:prstDash val="solid"/>
              <a:miter lim="800000"/>
            </a:ln>
            <a:effectLst/>
          </p:spPr>
        </p:cxnSp>
        <p:sp>
          <p:nvSpPr>
            <p:cNvPr id="16" name="矩形 15"/>
            <p:cNvSpPr/>
            <p:nvPr/>
          </p:nvSpPr>
          <p:spPr>
            <a:xfrm>
              <a:off x="7899400" y="4219575"/>
              <a:ext cx="1661379" cy="376161"/>
            </a:xfrm>
            <a:prstGeom prst="rect">
              <a:avLst/>
            </a:prstGeom>
          </p:spPr>
          <p:txBody>
            <a:bodyPr wrap="none">
              <a:spAutoFit/>
            </a:bodyPr>
            <a:lstStyle/>
            <a:p>
              <a:pPr lvl="0">
                <a:defRPr/>
              </a:pPr>
              <a:r>
                <a:rPr lang="zh-CN" altLang="en-US" sz="1200" kern="0" spc="150" dirty="0">
                  <a:solidFill>
                    <a:sysClr val="window" lastClr="FFFFFF"/>
                  </a:solidFill>
                  <a:ea typeface="微软雅黑"/>
                </a:rPr>
                <a:t>各项工作流程</a:t>
              </a:r>
              <a:endParaRPr kumimoji="0" lang="zh-TW" altLang="en-US" sz="1200" b="0" i="0" u="none" strike="noStrike" kern="0" cap="none" spc="150" normalizeH="0" baseline="0" noProof="0" dirty="0">
                <a:ln>
                  <a:noFill/>
                </a:ln>
                <a:solidFill>
                  <a:sysClr val="window" lastClr="FFFFFF"/>
                </a:solidFill>
                <a:effectLst/>
                <a:uLnTx/>
                <a:uFillTx/>
                <a:latin typeface="Calibri"/>
                <a:ea typeface="微软雅黑"/>
              </a:endParaRPr>
            </a:p>
          </p:txBody>
        </p:sp>
        <p:cxnSp>
          <p:nvCxnSpPr>
            <p:cNvPr id="17" name="直接连接符 16"/>
            <p:cNvCxnSpPr/>
            <p:nvPr/>
          </p:nvCxnSpPr>
          <p:spPr>
            <a:xfrm>
              <a:off x="9661525" y="4322763"/>
              <a:ext cx="0" cy="1220787"/>
            </a:xfrm>
            <a:prstGeom prst="line">
              <a:avLst/>
            </a:prstGeom>
            <a:noFill/>
            <a:ln w="6350" cap="flat" cmpd="sng" algn="ctr">
              <a:solidFill>
                <a:sysClr val="window" lastClr="FFFFFF"/>
              </a:solidFill>
              <a:prstDash val="solid"/>
              <a:miter lim="800000"/>
            </a:ln>
            <a:effectLst/>
          </p:spPr>
        </p:cxnSp>
        <p:sp>
          <p:nvSpPr>
            <p:cNvPr id="19" name="矩形 18"/>
            <p:cNvSpPr/>
            <p:nvPr/>
          </p:nvSpPr>
          <p:spPr>
            <a:xfrm>
              <a:off x="9831388" y="4219575"/>
              <a:ext cx="1896479" cy="376161"/>
            </a:xfrm>
            <a:prstGeom prst="rect">
              <a:avLst/>
            </a:prstGeom>
          </p:spPr>
          <p:txBody>
            <a:bodyPr wrap="none">
              <a:spAutoFit/>
            </a:bodyPr>
            <a:lstStyle/>
            <a:p>
              <a:pPr lvl="0">
                <a:defRPr/>
              </a:pPr>
              <a:r>
                <a:rPr lang="zh-CN" altLang="en-US" sz="1200" kern="0" spc="150" dirty="0" smtClean="0">
                  <a:solidFill>
                    <a:sysClr val="window" lastClr="FFFFFF"/>
                  </a:solidFill>
                  <a:ea typeface="微软雅黑"/>
                </a:rPr>
                <a:t>已</a:t>
              </a:r>
              <a:r>
                <a:rPr lang="zh-CN" altLang="en-US" sz="1200" kern="0" spc="150" dirty="0">
                  <a:solidFill>
                    <a:sysClr val="window" lastClr="FFFFFF"/>
                  </a:solidFill>
                  <a:ea typeface="微软雅黑"/>
                </a:rPr>
                <a:t>归档文件材料</a:t>
              </a:r>
              <a:endParaRPr kumimoji="0" lang="zh-TW" altLang="en-US" sz="1200" b="0" i="0" u="none" strike="noStrike" kern="0" cap="none" spc="150" normalizeH="0" baseline="0" noProof="0" dirty="0">
                <a:ln>
                  <a:noFill/>
                </a:ln>
                <a:solidFill>
                  <a:sysClr val="window" lastClr="FFFFFF"/>
                </a:solidFill>
                <a:effectLst/>
                <a:uLnTx/>
                <a:uFillTx/>
                <a:latin typeface="Calibri"/>
                <a:ea typeface="微软雅黑"/>
              </a:endParaRPr>
            </a:p>
          </p:txBody>
        </p:sp>
      </p:grpSp>
      <p:grpSp>
        <p:nvGrpSpPr>
          <p:cNvPr id="20" name="组合 19"/>
          <p:cNvGrpSpPr/>
          <p:nvPr/>
        </p:nvGrpSpPr>
        <p:grpSpPr>
          <a:xfrm>
            <a:off x="1763688" y="3660621"/>
            <a:ext cx="2155437" cy="959943"/>
            <a:chOff x="1763688" y="3660621"/>
            <a:chExt cx="2155437" cy="959943"/>
          </a:xfrm>
        </p:grpSpPr>
        <p:sp>
          <p:nvSpPr>
            <p:cNvPr id="21" name="矩形 20"/>
            <p:cNvSpPr/>
            <p:nvPr/>
          </p:nvSpPr>
          <p:spPr>
            <a:xfrm>
              <a:off x="3047733" y="3660621"/>
              <a:ext cx="871392" cy="461665"/>
            </a:xfrm>
            <a:prstGeom prst="rect">
              <a:avLst/>
            </a:prstGeom>
          </p:spPr>
          <p:txBody>
            <a:bodyPr wrap="square">
              <a:spAutoFit/>
            </a:bodyPr>
            <a:lstStyle/>
            <a:p>
              <a:pPr lvl="0" algn="just">
                <a:defRPr/>
              </a:pPr>
              <a:r>
                <a:rPr lang="zh-CN" altLang="en-US" sz="1200" kern="0" spc="150" dirty="0">
                  <a:solidFill>
                    <a:sysClr val="window" lastClr="FFFFFF"/>
                  </a:solidFill>
                  <a:ea typeface="微软雅黑"/>
                </a:rPr>
                <a:t>工作计划、工作总结</a:t>
              </a:r>
              <a:endParaRPr kumimoji="0" lang="zh-TW" altLang="en-US" sz="1200" b="0" i="0" u="none" strike="noStrike" kern="0" cap="none" spc="150" normalizeH="0" baseline="0" noProof="0" dirty="0">
                <a:ln>
                  <a:noFill/>
                </a:ln>
                <a:solidFill>
                  <a:sysClr val="window" lastClr="FFFFFF"/>
                </a:solidFill>
                <a:effectLst/>
                <a:uLnTx/>
                <a:uFillTx/>
                <a:latin typeface="Calibri"/>
                <a:ea typeface="微软雅黑"/>
              </a:endParaRPr>
            </a:p>
          </p:txBody>
        </p:sp>
        <p:cxnSp>
          <p:nvCxnSpPr>
            <p:cNvPr id="23" name="直接连接符 22"/>
            <p:cNvCxnSpPr/>
            <p:nvPr/>
          </p:nvCxnSpPr>
          <p:spPr>
            <a:xfrm>
              <a:off x="2915816" y="3721596"/>
              <a:ext cx="0" cy="898968"/>
            </a:xfrm>
            <a:prstGeom prst="line">
              <a:avLst/>
            </a:prstGeom>
            <a:noFill/>
            <a:ln w="6350" cap="flat" cmpd="sng" algn="ctr">
              <a:solidFill>
                <a:sysClr val="window" lastClr="FFFFFF"/>
              </a:solidFill>
              <a:prstDash val="solid"/>
              <a:miter lim="800000"/>
            </a:ln>
            <a:effectLst/>
          </p:spPr>
        </p:cxnSp>
        <p:sp>
          <p:nvSpPr>
            <p:cNvPr id="24" name="矩形 23"/>
            <p:cNvSpPr/>
            <p:nvPr/>
          </p:nvSpPr>
          <p:spPr>
            <a:xfrm>
              <a:off x="1763688" y="3660621"/>
              <a:ext cx="1050288" cy="276999"/>
            </a:xfrm>
            <a:prstGeom prst="rect">
              <a:avLst/>
            </a:prstGeom>
          </p:spPr>
          <p:txBody>
            <a:bodyPr wrap="none">
              <a:spAutoFit/>
            </a:bodyPr>
            <a:lstStyle/>
            <a:p>
              <a:pPr lvl="0">
                <a:defRPr/>
              </a:pPr>
              <a:r>
                <a:rPr lang="zh-CN" altLang="en-US" sz="1200" kern="0" spc="150" dirty="0">
                  <a:solidFill>
                    <a:sysClr val="window" lastClr="FFFFFF"/>
                  </a:solidFill>
                  <a:ea typeface="微软雅黑"/>
                </a:rPr>
                <a:t>收发文登记</a:t>
              </a:r>
              <a:endParaRPr kumimoji="0" lang="zh-TW" altLang="en-US" sz="1200" b="0" i="0" u="none" strike="noStrike" kern="0" cap="none" spc="150" normalizeH="0" baseline="0" noProof="0" dirty="0">
                <a:ln>
                  <a:noFill/>
                </a:ln>
                <a:solidFill>
                  <a:sysClr val="window" lastClr="FFFFFF"/>
                </a:solidFill>
                <a:effectLst/>
                <a:uLnTx/>
                <a:uFillTx/>
                <a:latin typeface="Calibri"/>
                <a:ea typeface="微软雅黑"/>
              </a:endParaRPr>
            </a:p>
          </p:txBody>
        </p:sp>
      </p:grpSp>
      <p:sp>
        <p:nvSpPr>
          <p:cNvPr id="30" name="KSO_Shape">
            <a:hlinkClick r:id="rId2" action="ppaction://hlinkfile"/>
          </p:cNvPr>
          <p:cNvSpPr>
            <a:spLocks noChangeAspect="1"/>
          </p:cNvSpPr>
          <p:nvPr/>
        </p:nvSpPr>
        <p:spPr>
          <a:xfrm>
            <a:off x="2123728" y="4047933"/>
            <a:ext cx="285672" cy="249727"/>
          </a:xfrm>
          <a:custGeom>
            <a:avLst/>
            <a:gdLst>
              <a:gd name="connsiteX0" fmla="*/ 577329 w 833225"/>
              <a:gd name="connsiteY0" fmla="*/ 241699 h 624687"/>
              <a:gd name="connsiteX1" fmla="*/ 541325 w 833225"/>
              <a:gd name="connsiteY1" fmla="*/ 277703 h 624687"/>
              <a:gd name="connsiteX2" fmla="*/ 577329 w 833225"/>
              <a:gd name="connsiteY2" fmla="*/ 313707 h 624687"/>
              <a:gd name="connsiteX3" fmla="*/ 613333 w 833225"/>
              <a:gd name="connsiteY3" fmla="*/ 277703 h 624687"/>
              <a:gd name="connsiteX4" fmla="*/ 577329 w 833225"/>
              <a:gd name="connsiteY4" fmla="*/ 241699 h 624687"/>
              <a:gd name="connsiteX5" fmla="*/ 424929 w 833225"/>
              <a:gd name="connsiteY5" fmla="*/ 241699 h 624687"/>
              <a:gd name="connsiteX6" fmla="*/ 388925 w 833225"/>
              <a:gd name="connsiteY6" fmla="*/ 277703 h 624687"/>
              <a:gd name="connsiteX7" fmla="*/ 424929 w 833225"/>
              <a:gd name="connsiteY7" fmla="*/ 313707 h 624687"/>
              <a:gd name="connsiteX8" fmla="*/ 460933 w 833225"/>
              <a:gd name="connsiteY8" fmla="*/ 277703 h 624687"/>
              <a:gd name="connsiteX9" fmla="*/ 424929 w 833225"/>
              <a:gd name="connsiteY9" fmla="*/ 241699 h 624687"/>
              <a:gd name="connsiteX10" fmla="*/ 272529 w 833225"/>
              <a:gd name="connsiteY10" fmla="*/ 241699 h 624687"/>
              <a:gd name="connsiteX11" fmla="*/ 236525 w 833225"/>
              <a:gd name="connsiteY11" fmla="*/ 277703 h 624687"/>
              <a:gd name="connsiteX12" fmla="*/ 272529 w 833225"/>
              <a:gd name="connsiteY12" fmla="*/ 313707 h 624687"/>
              <a:gd name="connsiteX13" fmla="*/ 308533 w 833225"/>
              <a:gd name="connsiteY13" fmla="*/ 277703 h 624687"/>
              <a:gd name="connsiteX14" fmla="*/ 272529 w 833225"/>
              <a:gd name="connsiteY14" fmla="*/ 241699 h 624687"/>
              <a:gd name="connsiteX15" fmla="*/ 429066 w 833225"/>
              <a:gd name="connsiteY15" fmla="*/ 124 h 624687"/>
              <a:gd name="connsiteX16" fmla="*/ 543580 w 833225"/>
              <a:gd name="connsiteY16" fmla="*/ 13237 h 624687"/>
              <a:gd name="connsiteX17" fmla="*/ 789350 w 833225"/>
              <a:gd name="connsiteY17" fmla="*/ 401436 h 624687"/>
              <a:gd name="connsiteX18" fmla="*/ 362652 w 833225"/>
              <a:gd name="connsiteY18" fmla="*/ 552944 h 624687"/>
              <a:gd name="connsiteX19" fmla="*/ 243007 w 833225"/>
              <a:gd name="connsiteY19" fmla="*/ 624687 h 624687"/>
              <a:gd name="connsiteX20" fmla="*/ 211865 w 833225"/>
              <a:gd name="connsiteY20" fmla="*/ 519440 h 624687"/>
              <a:gd name="connsiteX21" fmla="*/ 117966 w 833225"/>
              <a:gd name="connsiteY21" fmla="*/ 84077 h 624687"/>
              <a:gd name="connsiteX22" fmla="*/ 429066 w 833225"/>
              <a:gd name="connsiteY22" fmla="*/ 124 h 624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33225" h="624687">
                <a:moveTo>
                  <a:pt x="577329" y="241699"/>
                </a:moveTo>
                <a:cubicBezTo>
                  <a:pt x="557445" y="241699"/>
                  <a:pt x="541325" y="257819"/>
                  <a:pt x="541325" y="277703"/>
                </a:cubicBezTo>
                <a:cubicBezTo>
                  <a:pt x="541325" y="297587"/>
                  <a:pt x="557445" y="313707"/>
                  <a:pt x="577329" y="313707"/>
                </a:cubicBezTo>
                <a:cubicBezTo>
                  <a:pt x="597213" y="313707"/>
                  <a:pt x="613333" y="297587"/>
                  <a:pt x="613333" y="277703"/>
                </a:cubicBezTo>
                <a:cubicBezTo>
                  <a:pt x="613333" y="257819"/>
                  <a:pt x="597213" y="241699"/>
                  <a:pt x="577329" y="241699"/>
                </a:cubicBezTo>
                <a:close/>
                <a:moveTo>
                  <a:pt x="424929" y="241699"/>
                </a:moveTo>
                <a:cubicBezTo>
                  <a:pt x="405045" y="241699"/>
                  <a:pt x="388925" y="257819"/>
                  <a:pt x="388925" y="277703"/>
                </a:cubicBezTo>
                <a:cubicBezTo>
                  <a:pt x="388925" y="297587"/>
                  <a:pt x="405045" y="313707"/>
                  <a:pt x="424929" y="313707"/>
                </a:cubicBezTo>
                <a:cubicBezTo>
                  <a:pt x="444813" y="313707"/>
                  <a:pt x="460933" y="297587"/>
                  <a:pt x="460933" y="277703"/>
                </a:cubicBezTo>
                <a:cubicBezTo>
                  <a:pt x="460933" y="257819"/>
                  <a:pt x="444813" y="241699"/>
                  <a:pt x="424929" y="241699"/>
                </a:cubicBezTo>
                <a:close/>
                <a:moveTo>
                  <a:pt x="272529" y="241699"/>
                </a:moveTo>
                <a:cubicBezTo>
                  <a:pt x="252645" y="241699"/>
                  <a:pt x="236525" y="257819"/>
                  <a:pt x="236525" y="277703"/>
                </a:cubicBezTo>
                <a:cubicBezTo>
                  <a:pt x="236525" y="297587"/>
                  <a:pt x="252645" y="313707"/>
                  <a:pt x="272529" y="313707"/>
                </a:cubicBezTo>
                <a:cubicBezTo>
                  <a:pt x="292413" y="313707"/>
                  <a:pt x="308533" y="297587"/>
                  <a:pt x="308533" y="277703"/>
                </a:cubicBezTo>
                <a:cubicBezTo>
                  <a:pt x="308533" y="257819"/>
                  <a:pt x="292413" y="241699"/>
                  <a:pt x="272529" y="241699"/>
                </a:cubicBezTo>
                <a:close/>
                <a:moveTo>
                  <a:pt x="429066" y="124"/>
                </a:moveTo>
                <a:cubicBezTo>
                  <a:pt x="467414" y="891"/>
                  <a:pt x="505944" y="5202"/>
                  <a:pt x="543580" y="13237"/>
                </a:cubicBezTo>
                <a:cubicBezTo>
                  <a:pt x="786614" y="65121"/>
                  <a:pt x="903137" y="249172"/>
                  <a:pt x="789350" y="401436"/>
                </a:cubicBezTo>
                <a:cubicBezTo>
                  <a:pt x="710142" y="507428"/>
                  <a:pt x="538801" y="568267"/>
                  <a:pt x="362652" y="552944"/>
                </a:cubicBezTo>
                <a:lnTo>
                  <a:pt x="243007" y="624687"/>
                </a:lnTo>
                <a:lnTo>
                  <a:pt x="211865" y="519440"/>
                </a:lnTo>
                <a:cubicBezTo>
                  <a:pt x="-26035" y="429957"/>
                  <a:pt x="-72481" y="214611"/>
                  <a:pt x="117966" y="84077"/>
                </a:cubicBezTo>
                <a:cubicBezTo>
                  <a:pt x="200623" y="27423"/>
                  <a:pt x="314022" y="-2176"/>
                  <a:pt x="429066" y="124"/>
                </a:cubicBezTo>
                <a:close/>
              </a:path>
            </a:pathLst>
          </a:custGeom>
          <a:solidFill>
            <a:sysClr val="window" lastClr="FFFFFF">
              <a:lumMod val="95000"/>
            </a:sysClr>
          </a:solid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050" b="0" i="0" u="none" strike="noStrike" kern="0" cap="none" spc="0" normalizeH="0" baseline="0" noProof="0">
              <a:ln>
                <a:noFill/>
              </a:ln>
              <a:solidFill>
                <a:sysClr val="window" lastClr="FFFFFF"/>
              </a:solidFill>
              <a:effectLst/>
              <a:uLnTx/>
              <a:uFillTx/>
              <a:latin typeface="Calibri"/>
              <a:ea typeface="微软雅黑"/>
              <a:cs typeface="+mn-cs"/>
            </a:endParaRPr>
          </a:p>
        </p:txBody>
      </p:sp>
      <p:sp>
        <p:nvSpPr>
          <p:cNvPr id="34" name="KSO_Shape">
            <a:hlinkClick r:id="rId3" action="ppaction://hlinkfile"/>
          </p:cNvPr>
          <p:cNvSpPr>
            <a:spLocks noChangeAspect="1"/>
          </p:cNvSpPr>
          <p:nvPr/>
        </p:nvSpPr>
        <p:spPr>
          <a:xfrm>
            <a:off x="3350224" y="4263957"/>
            <a:ext cx="285672" cy="249727"/>
          </a:xfrm>
          <a:custGeom>
            <a:avLst/>
            <a:gdLst>
              <a:gd name="connsiteX0" fmla="*/ 577329 w 833225"/>
              <a:gd name="connsiteY0" fmla="*/ 241699 h 624687"/>
              <a:gd name="connsiteX1" fmla="*/ 541325 w 833225"/>
              <a:gd name="connsiteY1" fmla="*/ 277703 h 624687"/>
              <a:gd name="connsiteX2" fmla="*/ 577329 w 833225"/>
              <a:gd name="connsiteY2" fmla="*/ 313707 h 624687"/>
              <a:gd name="connsiteX3" fmla="*/ 613333 w 833225"/>
              <a:gd name="connsiteY3" fmla="*/ 277703 h 624687"/>
              <a:gd name="connsiteX4" fmla="*/ 577329 w 833225"/>
              <a:gd name="connsiteY4" fmla="*/ 241699 h 624687"/>
              <a:gd name="connsiteX5" fmla="*/ 424929 w 833225"/>
              <a:gd name="connsiteY5" fmla="*/ 241699 h 624687"/>
              <a:gd name="connsiteX6" fmla="*/ 388925 w 833225"/>
              <a:gd name="connsiteY6" fmla="*/ 277703 h 624687"/>
              <a:gd name="connsiteX7" fmla="*/ 424929 w 833225"/>
              <a:gd name="connsiteY7" fmla="*/ 313707 h 624687"/>
              <a:gd name="connsiteX8" fmla="*/ 460933 w 833225"/>
              <a:gd name="connsiteY8" fmla="*/ 277703 h 624687"/>
              <a:gd name="connsiteX9" fmla="*/ 424929 w 833225"/>
              <a:gd name="connsiteY9" fmla="*/ 241699 h 624687"/>
              <a:gd name="connsiteX10" fmla="*/ 272529 w 833225"/>
              <a:gd name="connsiteY10" fmla="*/ 241699 h 624687"/>
              <a:gd name="connsiteX11" fmla="*/ 236525 w 833225"/>
              <a:gd name="connsiteY11" fmla="*/ 277703 h 624687"/>
              <a:gd name="connsiteX12" fmla="*/ 272529 w 833225"/>
              <a:gd name="connsiteY12" fmla="*/ 313707 h 624687"/>
              <a:gd name="connsiteX13" fmla="*/ 308533 w 833225"/>
              <a:gd name="connsiteY13" fmla="*/ 277703 h 624687"/>
              <a:gd name="connsiteX14" fmla="*/ 272529 w 833225"/>
              <a:gd name="connsiteY14" fmla="*/ 241699 h 624687"/>
              <a:gd name="connsiteX15" fmla="*/ 429066 w 833225"/>
              <a:gd name="connsiteY15" fmla="*/ 124 h 624687"/>
              <a:gd name="connsiteX16" fmla="*/ 543580 w 833225"/>
              <a:gd name="connsiteY16" fmla="*/ 13237 h 624687"/>
              <a:gd name="connsiteX17" fmla="*/ 789350 w 833225"/>
              <a:gd name="connsiteY17" fmla="*/ 401436 h 624687"/>
              <a:gd name="connsiteX18" fmla="*/ 362652 w 833225"/>
              <a:gd name="connsiteY18" fmla="*/ 552944 h 624687"/>
              <a:gd name="connsiteX19" fmla="*/ 243007 w 833225"/>
              <a:gd name="connsiteY19" fmla="*/ 624687 h 624687"/>
              <a:gd name="connsiteX20" fmla="*/ 211865 w 833225"/>
              <a:gd name="connsiteY20" fmla="*/ 519440 h 624687"/>
              <a:gd name="connsiteX21" fmla="*/ 117966 w 833225"/>
              <a:gd name="connsiteY21" fmla="*/ 84077 h 624687"/>
              <a:gd name="connsiteX22" fmla="*/ 429066 w 833225"/>
              <a:gd name="connsiteY22" fmla="*/ 124 h 624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33225" h="624687">
                <a:moveTo>
                  <a:pt x="577329" y="241699"/>
                </a:moveTo>
                <a:cubicBezTo>
                  <a:pt x="557445" y="241699"/>
                  <a:pt x="541325" y="257819"/>
                  <a:pt x="541325" y="277703"/>
                </a:cubicBezTo>
                <a:cubicBezTo>
                  <a:pt x="541325" y="297587"/>
                  <a:pt x="557445" y="313707"/>
                  <a:pt x="577329" y="313707"/>
                </a:cubicBezTo>
                <a:cubicBezTo>
                  <a:pt x="597213" y="313707"/>
                  <a:pt x="613333" y="297587"/>
                  <a:pt x="613333" y="277703"/>
                </a:cubicBezTo>
                <a:cubicBezTo>
                  <a:pt x="613333" y="257819"/>
                  <a:pt x="597213" y="241699"/>
                  <a:pt x="577329" y="241699"/>
                </a:cubicBezTo>
                <a:close/>
                <a:moveTo>
                  <a:pt x="424929" y="241699"/>
                </a:moveTo>
                <a:cubicBezTo>
                  <a:pt x="405045" y="241699"/>
                  <a:pt x="388925" y="257819"/>
                  <a:pt x="388925" y="277703"/>
                </a:cubicBezTo>
                <a:cubicBezTo>
                  <a:pt x="388925" y="297587"/>
                  <a:pt x="405045" y="313707"/>
                  <a:pt x="424929" y="313707"/>
                </a:cubicBezTo>
                <a:cubicBezTo>
                  <a:pt x="444813" y="313707"/>
                  <a:pt x="460933" y="297587"/>
                  <a:pt x="460933" y="277703"/>
                </a:cubicBezTo>
                <a:cubicBezTo>
                  <a:pt x="460933" y="257819"/>
                  <a:pt x="444813" y="241699"/>
                  <a:pt x="424929" y="241699"/>
                </a:cubicBezTo>
                <a:close/>
                <a:moveTo>
                  <a:pt x="272529" y="241699"/>
                </a:moveTo>
                <a:cubicBezTo>
                  <a:pt x="252645" y="241699"/>
                  <a:pt x="236525" y="257819"/>
                  <a:pt x="236525" y="277703"/>
                </a:cubicBezTo>
                <a:cubicBezTo>
                  <a:pt x="236525" y="297587"/>
                  <a:pt x="252645" y="313707"/>
                  <a:pt x="272529" y="313707"/>
                </a:cubicBezTo>
                <a:cubicBezTo>
                  <a:pt x="292413" y="313707"/>
                  <a:pt x="308533" y="297587"/>
                  <a:pt x="308533" y="277703"/>
                </a:cubicBezTo>
                <a:cubicBezTo>
                  <a:pt x="308533" y="257819"/>
                  <a:pt x="292413" y="241699"/>
                  <a:pt x="272529" y="241699"/>
                </a:cubicBezTo>
                <a:close/>
                <a:moveTo>
                  <a:pt x="429066" y="124"/>
                </a:moveTo>
                <a:cubicBezTo>
                  <a:pt x="467414" y="891"/>
                  <a:pt x="505944" y="5202"/>
                  <a:pt x="543580" y="13237"/>
                </a:cubicBezTo>
                <a:cubicBezTo>
                  <a:pt x="786614" y="65121"/>
                  <a:pt x="903137" y="249172"/>
                  <a:pt x="789350" y="401436"/>
                </a:cubicBezTo>
                <a:cubicBezTo>
                  <a:pt x="710142" y="507428"/>
                  <a:pt x="538801" y="568267"/>
                  <a:pt x="362652" y="552944"/>
                </a:cubicBezTo>
                <a:lnTo>
                  <a:pt x="243007" y="624687"/>
                </a:lnTo>
                <a:lnTo>
                  <a:pt x="211865" y="519440"/>
                </a:lnTo>
                <a:cubicBezTo>
                  <a:pt x="-26035" y="429957"/>
                  <a:pt x="-72481" y="214611"/>
                  <a:pt x="117966" y="84077"/>
                </a:cubicBezTo>
                <a:cubicBezTo>
                  <a:pt x="200623" y="27423"/>
                  <a:pt x="314022" y="-2176"/>
                  <a:pt x="429066" y="124"/>
                </a:cubicBezTo>
                <a:close/>
              </a:path>
            </a:pathLst>
          </a:custGeom>
          <a:solidFill>
            <a:sysClr val="window" lastClr="FFFFFF">
              <a:lumMod val="95000"/>
            </a:sysClr>
          </a:solid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050" b="0" i="0" u="none" strike="noStrike" kern="0" cap="none" spc="0" normalizeH="0" baseline="0" noProof="0">
              <a:ln>
                <a:noFill/>
              </a:ln>
              <a:solidFill>
                <a:sysClr val="window" lastClr="FFFFFF"/>
              </a:solidFill>
              <a:effectLst/>
              <a:uLnTx/>
              <a:uFillTx/>
              <a:latin typeface="Calibri"/>
              <a:ea typeface="微软雅黑"/>
              <a:cs typeface="+mn-cs"/>
            </a:endParaRPr>
          </a:p>
        </p:txBody>
      </p:sp>
      <p:sp>
        <p:nvSpPr>
          <p:cNvPr id="35" name="KSO_Shape">
            <a:hlinkClick r:id="rId4" action="ppaction://hlinkfile"/>
          </p:cNvPr>
          <p:cNvSpPr>
            <a:spLocks noChangeAspect="1"/>
          </p:cNvSpPr>
          <p:nvPr/>
        </p:nvSpPr>
        <p:spPr>
          <a:xfrm>
            <a:off x="4716016" y="4047933"/>
            <a:ext cx="285672" cy="249727"/>
          </a:xfrm>
          <a:custGeom>
            <a:avLst/>
            <a:gdLst>
              <a:gd name="connsiteX0" fmla="*/ 577329 w 833225"/>
              <a:gd name="connsiteY0" fmla="*/ 241699 h 624687"/>
              <a:gd name="connsiteX1" fmla="*/ 541325 w 833225"/>
              <a:gd name="connsiteY1" fmla="*/ 277703 h 624687"/>
              <a:gd name="connsiteX2" fmla="*/ 577329 w 833225"/>
              <a:gd name="connsiteY2" fmla="*/ 313707 h 624687"/>
              <a:gd name="connsiteX3" fmla="*/ 613333 w 833225"/>
              <a:gd name="connsiteY3" fmla="*/ 277703 h 624687"/>
              <a:gd name="connsiteX4" fmla="*/ 577329 w 833225"/>
              <a:gd name="connsiteY4" fmla="*/ 241699 h 624687"/>
              <a:gd name="connsiteX5" fmla="*/ 424929 w 833225"/>
              <a:gd name="connsiteY5" fmla="*/ 241699 h 624687"/>
              <a:gd name="connsiteX6" fmla="*/ 388925 w 833225"/>
              <a:gd name="connsiteY6" fmla="*/ 277703 h 624687"/>
              <a:gd name="connsiteX7" fmla="*/ 424929 w 833225"/>
              <a:gd name="connsiteY7" fmla="*/ 313707 h 624687"/>
              <a:gd name="connsiteX8" fmla="*/ 460933 w 833225"/>
              <a:gd name="connsiteY8" fmla="*/ 277703 h 624687"/>
              <a:gd name="connsiteX9" fmla="*/ 424929 w 833225"/>
              <a:gd name="connsiteY9" fmla="*/ 241699 h 624687"/>
              <a:gd name="connsiteX10" fmla="*/ 272529 w 833225"/>
              <a:gd name="connsiteY10" fmla="*/ 241699 h 624687"/>
              <a:gd name="connsiteX11" fmla="*/ 236525 w 833225"/>
              <a:gd name="connsiteY11" fmla="*/ 277703 h 624687"/>
              <a:gd name="connsiteX12" fmla="*/ 272529 w 833225"/>
              <a:gd name="connsiteY12" fmla="*/ 313707 h 624687"/>
              <a:gd name="connsiteX13" fmla="*/ 308533 w 833225"/>
              <a:gd name="connsiteY13" fmla="*/ 277703 h 624687"/>
              <a:gd name="connsiteX14" fmla="*/ 272529 w 833225"/>
              <a:gd name="connsiteY14" fmla="*/ 241699 h 624687"/>
              <a:gd name="connsiteX15" fmla="*/ 429066 w 833225"/>
              <a:gd name="connsiteY15" fmla="*/ 124 h 624687"/>
              <a:gd name="connsiteX16" fmla="*/ 543580 w 833225"/>
              <a:gd name="connsiteY16" fmla="*/ 13237 h 624687"/>
              <a:gd name="connsiteX17" fmla="*/ 789350 w 833225"/>
              <a:gd name="connsiteY17" fmla="*/ 401436 h 624687"/>
              <a:gd name="connsiteX18" fmla="*/ 362652 w 833225"/>
              <a:gd name="connsiteY18" fmla="*/ 552944 h 624687"/>
              <a:gd name="connsiteX19" fmla="*/ 243007 w 833225"/>
              <a:gd name="connsiteY19" fmla="*/ 624687 h 624687"/>
              <a:gd name="connsiteX20" fmla="*/ 211865 w 833225"/>
              <a:gd name="connsiteY20" fmla="*/ 519440 h 624687"/>
              <a:gd name="connsiteX21" fmla="*/ 117966 w 833225"/>
              <a:gd name="connsiteY21" fmla="*/ 84077 h 624687"/>
              <a:gd name="connsiteX22" fmla="*/ 429066 w 833225"/>
              <a:gd name="connsiteY22" fmla="*/ 124 h 624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33225" h="624687">
                <a:moveTo>
                  <a:pt x="577329" y="241699"/>
                </a:moveTo>
                <a:cubicBezTo>
                  <a:pt x="557445" y="241699"/>
                  <a:pt x="541325" y="257819"/>
                  <a:pt x="541325" y="277703"/>
                </a:cubicBezTo>
                <a:cubicBezTo>
                  <a:pt x="541325" y="297587"/>
                  <a:pt x="557445" y="313707"/>
                  <a:pt x="577329" y="313707"/>
                </a:cubicBezTo>
                <a:cubicBezTo>
                  <a:pt x="597213" y="313707"/>
                  <a:pt x="613333" y="297587"/>
                  <a:pt x="613333" y="277703"/>
                </a:cubicBezTo>
                <a:cubicBezTo>
                  <a:pt x="613333" y="257819"/>
                  <a:pt x="597213" y="241699"/>
                  <a:pt x="577329" y="241699"/>
                </a:cubicBezTo>
                <a:close/>
                <a:moveTo>
                  <a:pt x="424929" y="241699"/>
                </a:moveTo>
                <a:cubicBezTo>
                  <a:pt x="405045" y="241699"/>
                  <a:pt x="388925" y="257819"/>
                  <a:pt x="388925" y="277703"/>
                </a:cubicBezTo>
                <a:cubicBezTo>
                  <a:pt x="388925" y="297587"/>
                  <a:pt x="405045" y="313707"/>
                  <a:pt x="424929" y="313707"/>
                </a:cubicBezTo>
                <a:cubicBezTo>
                  <a:pt x="444813" y="313707"/>
                  <a:pt x="460933" y="297587"/>
                  <a:pt x="460933" y="277703"/>
                </a:cubicBezTo>
                <a:cubicBezTo>
                  <a:pt x="460933" y="257819"/>
                  <a:pt x="444813" y="241699"/>
                  <a:pt x="424929" y="241699"/>
                </a:cubicBezTo>
                <a:close/>
                <a:moveTo>
                  <a:pt x="272529" y="241699"/>
                </a:moveTo>
                <a:cubicBezTo>
                  <a:pt x="252645" y="241699"/>
                  <a:pt x="236525" y="257819"/>
                  <a:pt x="236525" y="277703"/>
                </a:cubicBezTo>
                <a:cubicBezTo>
                  <a:pt x="236525" y="297587"/>
                  <a:pt x="252645" y="313707"/>
                  <a:pt x="272529" y="313707"/>
                </a:cubicBezTo>
                <a:cubicBezTo>
                  <a:pt x="292413" y="313707"/>
                  <a:pt x="308533" y="297587"/>
                  <a:pt x="308533" y="277703"/>
                </a:cubicBezTo>
                <a:cubicBezTo>
                  <a:pt x="308533" y="257819"/>
                  <a:pt x="292413" y="241699"/>
                  <a:pt x="272529" y="241699"/>
                </a:cubicBezTo>
                <a:close/>
                <a:moveTo>
                  <a:pt x="429066" y="124"/>
                </a:moveTo>
                <a:cubicBezTo>
                  <a:pt x="467414" y="891"/>
                  <a:pt x="505944" y="5202"/>
                  <a:pt x="543580" y="13237"/>
                </a:cubicBezTo>
                <a:cubicBezTo>
                  <a:pt x="786614" y="65121"/>
                  <a:pt x="903137" y="249172"/>
                  <a:pt x="789350" y="401436"/>
                </a:cubicBezTo>
                <a:cubicBezTo>
                  <a:pt x="710142" y="507428"/>
                  <a:pt x="538801" y="568267"/>
                  <a:pt x="362652" y="552944"/>
                </a:cubicBezTo>
                <a:lnTo>
                  <a:pt x="243007" y="624687"/>
                </a:lnTo>
                <a:lnTo>
                  <a:pt x="211865" y="519440"/>
                </a:lnTo>
                <a:cubicBezTo>
                  <a:pt x="-26035" y="429957"/>
                  <a:pt x="-72481" y="214611"/>
                  <a:pt x="117966" y="84077"/>
                </a:cubicBezTo>
                <a:cubicBezTo>
                  <a:pt x="200623" y="27423"/>
                  <a:pt x="314022" y="-2176"/>
                  <a:pt x="429066" y="124"/>
                </a:cubicBezTo>
                <a:close/>
              </a:path>
            </a:pathLst>
          </a:custGeom>
          <a:solidFill>
            <a:sysClr val="window" lastClr="FFFFFF">
              <a:lumMod val="95000"/>
            </a:sysClr>
          </a:solid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050" b="0" i="0" u="none" strike="noStrike" kern="0" cap="none" spc="0" normalizeH="0" baseline="0" noProof="0">
              <a:ln>
                <a:noFill/>
              </a:ln>
              <a:solidFill>
                <a:sysClr val="window" lastClr="FFFFFF"/>
              </a:solidFill>
              <a:effectLst/>
              <a:uLnTx/>
              <a:uFillTx/>
              <a:latin typeface="Calibri"/>
              <a:ea typeface="微软雅黑"/>
              <a:cs typeface="+mn-cs"/>
            </a:endParaRPr>
          </a:p>
        </p:txBody>
      </p:sp>
      <p:sp>
        <p:nvSpPr>
          <p:cNvPr id="36" name="KSO_Shape">
            <a:hlinkClick r:id="rId5" action="ppaction://hlinkfile"/>
          </p:cNvPr>
          <p:cNvSpPr>
            <a:spLocks noChangeAspect="1"/>
          </p:cNvSpPr>
          <p:nvPr/>
        </p:nvSpPr>
        <p:spPr>
          <a:xfrm>
            <a:off x="6446568" y="4047933"/>
            <a:ext cx="285672" cy="249727"/>
          </a:xfrm>
          <a:custGeom>
            <a:avLst/>
            <a:gdLst>
              <a:gd name="connsiteX0" fmla="*/ 577329 w 833225"/>
              <a:gd name="connsiteY0" fmla="*/ 241699 h 624687"/>
              <a:gd name="connsiteX1" fmla="*/ 541325 w 833225"/>
              <a:gd name="connsiteY1" fmla="*/ 277703 h 624687"/>
              <a:gd name="connsiteX2" fmla="*/ 577329 w 833225"/>
              <a:gd name="connsiteY2" fmla="*/ 313707 h 624687"/>
              <a:gd name="connsiteX3" fmla="*/ 613333 w 833225"/>
              <a:gd name="connsiteY3" fmla="*/ 277703 h 624687"/>
              <a:gd name="connsiteX4" fmla="*/ 577329 w 833225"/>
              <a:gd name="connsiteY4" fmla="*/ 241699 h 624687"/>
              <a:gd name="connsiteX5" fmla="*/ 424929 w 833225"/>
              <a:gd name="connsiteY5" fmla="*/ 241699 h 624687"/>
              <a:gd name="connsiteX6" fmla="*/ 388925 w 833225"/>
              <a:gd name="connsiteY6" fmla="*/ 277703 h 624687"/>
              <a:gd name="connsiteX7" fmla="*/ 424929 w 833225"/>
              <a:gd name="connsiteY7" fmla="*/ 313707 h 624687"/>
              <a:gd name="connsiteX8" fmla="*/ 460933 w 833225"/>
              <a:gd name="connsiteY8" fmla="*/ 277703 h 624687"/>
              <a:gd name="connsiteX9" fmla="*/ 424929 w 833225"/>
              <a:gd name="connsiteY9" fmla="*/ 241699 h 624687"/>
              <a:gd name="connsiteX10" fmla="*/ 272529 w 833225"/>
              <a:gd name="connsiteY10" fmla="*/ 241699 h 624687"/>
              <a:gd name="connsiteX11" fmla="*/ 236525 w 833225"/>
              <a:gd name="connsiteY11" fmla="*/ 277703 h 624687"/>
              <a:gd name="connsiteX12" fmla="*/ 272529 w 833225"/>
              <a:gd name="connsiteY12" fmla="*/ 313707 h 624687"/>
              <a:gd name="connsiteX13" fmla="*/ 308533 w 833225"/>
              <a:gd name="connsiteY13" fmla="*/ 277703 h 624687"/>
              <a:gd name="connsiteX14" fmla="*/ 272529 w 833225"/>
              <a:gd name="connsiteY14" fmla="*/ 241699 h 624687"/>
              <a:gd name="connsiteX15" fmla="*/ 429066 w 833225"/>
              <a:gd name="connsiteY15" fmla="*/ 124 h 624687"/>
              <a:gd name="connsiteX16" fmla="*/ 543580 w 833225"/>
              <a:gd name="connsiteY16" fmla="*/ 13237 h 624687"/>
              <a:gd name="connsiteX17" fmla="*/ 789350 w 833225"/>
              <a:gd name="connsiteY17" fmla="*/ 401436 h 624687"/>
              <a:gd name="connsiteX18" fmla="*/ 362652 w 833225"/>
              <a:gd name="connsiteY18" fmla="*/ 552944 h 624687"/>
              <a:gd name="connsiteX19" fmla="*/ 243007 w 833225"/>
              <a:gd name="connsiteY19" fmla="*/ 624687 h 624687"/>
              <a:gd name="connsiteX20" fmla="*/ 211865 w 833225"/>
              <a:gd name="connsiteY20" fmla="*/ 519440 h 624687"/>
              <a:gd name="connsiteX21" fmla="*/ 117966 w 833225"/>
              <a:gd name="connsiteY21" fmla="*/ 84077 h 624687"/>
              <a:gd name="connsiteX22" fmla="*/ 429066 w 833225"/>
              <a:gd name="connsiteY22" fmla="*/ 124 h 624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33225" h="624687">
                <a:moveTo>
                  <a:pt x="577329" y="241699"/>
                </a:moveTo>
                <a:cubicBezTo>
                  <a:pt x="557445" y="241699"/>
                  <a:pt x="541325" y="257819"/>
                  <a:pt x="541325" y="277703"/>
                </a:cubicBezTo>
                <a:cubicBezTo>
                  <a:pt x="541325" y="297587"/>
                  <a:pt x="557445" y="313707"/>
                  <a:pt x="577329" y="313707"/>
                </a:cubicBezTo>
                <a:cubicBezTo>
                  <a:pt x="597213" y="313707"/>
                  <a:pt x="613333" y="297587"/>
                  <a:pt x="613333" y="277703"/>
                </a:cubicBezTo>
                <a:cubicBezTo>
                  <a:pt x="613333" y="257819"/>
                  <a:pt x="597213" y="241699"/>
                  <a:pt x="577329" y="241699"/>
                </a:cubicBezTo>
                <a:close/>
                <a:moveTo>
                  <a:pt x="424929" y="241699"/>
                </a:moveTo>
                <a:cubicBezTo>
                  <a:pt x="405045" y="241699"/>
                  <a:pt x="388925" y="257819"/>
                  <a:pt x="388925" y="277703"/>
                </a:cubicBezTo>
                <a:cubicBezTo>
                  <a:pt x="388925" y="297587"/>
                  <a:pt x="405045" y="313707"/>
                  <a:pt x="424929" y="313707"/>
                </a:cubicBezTo>
                <a:cubicBezTo>
                  <a:pt x="444813" y="313707"/>
                  <a:pt x="460933" y="297587"/>
                  <a:pt x="460933" y="277703"/>
                </a:cubicBezTo>
                <a:cubicBezTo>
                  <a:pt x="460933" y="257819"/>
                  <a:pt x="444813" y="241699"/>
                  <a:pt x="424929" y="241699"/>
                </a:cubicBezTo>
                <a:close/>
                <a:moveTo>
                  <a:pt x="272529" y="241699"/>
                </a:moveTo>
                <a:cubicBezTo>
                  <a:pt x="252645" y="241699"/>
                  <a:pt x="236525" y="257819"/>
                  <a:pt x="236525" y="277703"/>
                </a:cubicBezTo>
                <a:cubicBezTo>
                  <a:pt x="236525" y="297587"/>
                  <a:pt x="252645" y="313707"/>
                  <a:pt x="272529" y="313707"/>
                </a:cubicBezTo>
                <a:cubicBezTo>
                  <a:pt x="292413" y="313707"/>
                  <a:pt x="308533" y="297587"/>
                  <a:pt x="308533" y="277703"/>
                </a:cubicBezTo>
                <a:cubicBezTo>
                  <a:pt x="308533" y="257819"/>
                  <a:pt x="292413" y="241699"/>
                  <a:pt x="272529" y="241699"/>
                </a:cubicBezTo>
                <a:close/>
                <a:moveTo>
                  <a:pt x="429066" y="124"/>
                </a:moveTo>
                <a:cubicBezTo>
                  <a:pt x="467414" y="891"/>
                  <a:pt x="505944" y="5202"/>
                  <a:pt x="543580" y="13237"/>
                </a:cubicBezTo>
                <a:cubicBezTo>
                  <a:pt x="786614" y="65121"/>
                  <a:pt x="903137" y="249172"/>
                  <a:pt x="789350" y="401436"/>
                </a:cubicBezTo>
                <a:cubicBezTo>
                  <a:pt x="710142" y="507428"/>
                  <a:pt x="538801" y="568267"/>
                  <a:pt x="362652" y="552944"/>
                </a:cubicBezTo>
                <a:lnTo>
                  <a:pt x="243007" y="624687"/>
                </a:lnTo>
                <a:lnTo>
                  <a:pt x="211865" y="519440"/>
                </a:lnTo>
                <a:cubicBezTo>
                  <a:pt x="-26035" y="429957"/>
                  <a:pt x="-72481" y="214611"/>
                  <a:pt x="117966" y="84077"/>
                </a:cubicBezTo>
                <a:cubicBezTo>
                  <a:pt x="200623" y="27423"/>
                  <a:pt x="314022" y="-2176"/>
                  <a:pt x="429066" y="124"/>
                </a:cubicBezTo>
                <a:close/>
              </a:path>
            </a:pathLst>
          </a:custGeom>
          <a:solidFill>
            <a:sysClr val="window" lastClr="FFFFFF">
              <a:lumMod val="95000"/>
            </a:sysClr>
          </a:solid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050" b="0" i="0" u="none" strike="noStrike" kern="0" cap="none" spc="0" normalizeH="0" baseline="0" noProof="0">
              <a:ln>
                <a:noFill/>
              </a:ln>
              <a:solidFill>
                <a:sysClr val="window" lastClr="FFFFFF"/>
              </a:solidFill>
              <a:effectLst/>
              <a:uLnTx/>
              <a:uFillTx/>
              <a:latin typeface="Calibri"/>
              <a:ea typeface="微软雅黑"/>
              <a:cs typeface="+mn-cs"/>
            </a:endParaRPr>
          </a:p>
        </p:txBody>
      </p:sp>
      <p:sp>
        <p:nvSpPr>
          <p:cNvPr id="37" name="KSO_Shape">
            <a:hlinkClick r:id="rId6" action="ppaction://hlinkfile"/>
          </p:cNvPr>
          <p:cNvSpPr>
            <a:spLocks noChangeAspect="1"/>
          </p:cNvSpPr>
          <p:nvPr/>
        </p:nvSpPr>
        <p:spPr>
          <a:xfrm>
            <a:off x="7958736" y="4047933"/>
            <a:ext cx="285672" cy="249727"/>
          </a:xfrm>
          <a:custGeom>
            <a:avLst/>
            <a:gdLst>
              <a:gd name="connsiteX0" fmla="*/ 577329 w 833225"/>
              <a:gd name="connsiteY0" fmla="*/ 241699 h 624687"/>
              <a:gd name="connsiteX1" fmla="*/ 541325 w 833225"/>
              <a:gd name="connsiteY1" fmla="*/ 277703 h 624687"/>
              <a:gd name="connsiteX2" fmla="*/ 577329 w 833225"/>
              <a:gd name="connsiteY2" fmla="*/ 313707 h 624687"/>
              <a:gd name="connsiteX3" fmla="*/ 613333 w 833225"/>
              <a:gd name="connsiteY3" fmla="*/ 277703 h 624687"/>
              <a:gd name="connsiteX4" fmla="*/ 577329 w 833225"/>
              <a:gd name="connsiteY4" fmla="*/ 241699 h 624687"/>
              <a:gd name="connsiteX5" fmla="*/ 424929 w 833225"/>
              <a:gd name="connsiteY5" fmla="*/ 241699 h 624687"/>
              <a:gd name="connsiteX6" fmla="*/ 388925 w 833225"/>
              <a:gd name="connsiteY6" fmla="*/ 277703 h 624687"/>
              <a:gd name="connsiteX7" fmla="*/ 424929 w 833225"/>
              <a:gd name="connsiteY7" fmla="*/ 313707 h 624687"/>
              <a:gd name="connsiteX8" fmla="*/ 460933 w 833225"/>
              <a:gd name="connsiteY8" fmla="*/ 277703 h 624687"/>
              <a:gd name="connsiteX9" fmla="*/ 424929 w 833225"/>
              <a:gd name="connsiteY9" fmla="*/ 241699 h 624687"/>
              <a:gd name="connsiteX10" fmla="*/ 272529 w 833225"/>
              <a:gd name="connsiteY10" fmla="*/ 241699 h 624687"/>
              <a:gd name="connsiteX11" fmla="*/ 236525 w 833225"/>
              <a:gd name="connsiteY11" fmla="*/ 277703 h 624687"/>
              <a:gd name="connsiteX12" fmla="*/ 272529 w 833225"/>
              <a:gd name="connsiteY12" fmla="*/ 313707 h 624687"/>
              <a:gd name="connsiteX13" fmla="*/ 308533 w 833225"/>
              <a:gd name="connsiteY13" fmla="*/ 277703 h 624687"/>
              <a:gd name="connsiteX14" fmla="*/ 272529 w 833225"/>
              <a:gd name="connsiteY14" fmla="*/ 241699 h 624687"/>
              <a:gd name="connsiteX15" fmla="*/ 429066 w 833225"/>
              <a:gd name="connsiteY15" fmla="*/ 124 h 624687"/>
              <a:gd name="connsiteX16" fmla="*/ 543580 w 833225"/>
              <a:gd name="connsiteY16" fmla="*/ 13237 h 624687"/>
              <a:gd name="connsiteX17" fmla="*/ 789350 w 833225"/>
              <a:gd name="connsiteY17" fmla="*/ 401436 h 624687"/>
              <a:gd name="connsiteX18" fmla="*/ 362652 w 833225"/>
              <a:gd name="connsiteY18" fmla="*/ 552944 h 624687"/>
              <a:gd name="connsiteX19" fmla="*/ 243007 w 833225"/>
              <a:gd name="connsiteY19" fmla="*/ 624687 h 624687"/>
              <a:gd name="connsiteX20" fmla="*/ 211865 w 833225"/>
              <a:gd name="connsiteY20" fmla="*/ 519440 h 624687"/>
              <a:gd name="connsiteX21" fmla="*/ 117966 w 833225"/>
              <a:gd name="connsiteY21" fmla="*/ 84077 h 624687"/>
              <a:gd name="connsiteX22" fmla="*/ 429066 w 833225"/>
              <a:gd name="connsiteY22" fmla="*/ 124 h 624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33225" h="624687">
                <a:moveTo>
                  <a:pt x="577329" y="241699"/>
                </a:moveTo>
                <a:cubicBezTo>
                  <a:pt x="557445" y="241699"/>
                  <a:pt x="541325" y="257819"/>
                  <a:pt x="541325" y="277703"/>
                </a:cubicBezTo>
                <a:cubicBezTo>
                  <a:pt x="541325" y="297587"/>
                  <a:pt x="557445" y="313707"/>
                  <a:pt x="577329" y="313707"/>
                </a:cubicBezTo>
                <a:cubicBezTo>
                  <a:pt x="597213" y="313707"/>
                  <a:pt x="613333" y="297587"/>
                  <a:pt x="613333" y="277703"/>
                </a:cubicBezTo>
                <a:cubicBezTo>
                  <a:pt x="613333" y="257819"/>
                  <a:pt x="597213" y="241699"/>
                  <a:pt x="577329" y="241699"/>
                </a:cubicBezTo>
                <a:close/>
                <a:moveTo>
                  <a:pt x="424929" y="241699"/>
                </a:moveTo>
                <a:cubicBezTo>
                  <a:pt x="405045" y="241699"/>
                  <a:pt x="388925" y="257819"/>
                  <a:pt x="388925" y="277703"/>
                </a:cubicBezTo>
                <a:cubicBezTo>
                  <a:pt x="388925" y="297587"/>
                  <a:pt x="405045" y="313707"/>
                  <a:pt x="424929" y="313707"/>
                </a:cubicBezTo>
                <a:cubicBezTo>
                  <a:pt x="444813" y="313707"/>
                  <a:pt x="460933" y="297587"/>
                  <a:pt x="460933" y="277703"/>
                </a:cubicBezTo>
                <a:cubicBezTo>
                  <a:pt x="460933" y="257819"/>
                  <a:pt x="444813" y="241699"/>
                  <a:pt x="424929" y="241699"/>
                </a:cubicBezTo>
                <a:close/>
                <a:moveTo>
                  <a:pt x="272529" y="241699"/>
                </a:moveTo>
                <a:cubicBezTo>
                  <a:pt x="252645" y="241699"/>
                  <a:pt x="236525" y="257819"/>
                  <a:pt x="236525" y="277703"/>
                </a:cubicBezTo>
                <a:cubicBezTo>
                  <a:pt x="236525" y="297587"/>
                  <a:pt x="252645" y="313707"/>
                  <a:pt x="272529" y="313707"/>
                </a:cubicBezTo>
                <a:cubicBezTo>
                  <a:pt x="292413" y="313707"/>
                  <a:pt x="308533" y="297587"/>
                  <a:pt x="308533" y="277703"/>
                </a:cubicBezTo>
                <a:cubicBezTo>
                  <a:pt x="308533" y="257819"/>
                  <a:pt x="292413" y="241699"/>
                  <a:pt x="272529" y="241699"/>
                </a:cubicBezTo>
                <a:close/>
                <a:moveTo>
                  <a:pt x="429066" y="124"/>
                </a:moveTo>
                <a:cubicBezTo>
                  <a:pt x="467414" y="891"/>
                  <a:pt x="505944" y="5202"/>
                  <a:pt x="543580" y="13237"/>
                </a:cubicBezTo>
                <a:cubicBezTo>
                  <a:pt x="786614" y="65121"/>
                  <a:pt x="903137" y="249172"/>
                  <a:pt x="789350" y="401436"/>
                </a:cubicBezTo>
                <a:cubicBezTo>
                  <a:pt x="710142" y="507428"/>
                  <a:pt x="538801" y="568267"/>
                  <a:pt x="362652" y="552944"/>
                </a:cubicBezTo>
                <a:lnTo>
                  <a:pt x="243007" y="624687"/>
                </a:lnTo>
                <a:lnTo>
                  <a:pt x="211865" y="519440"/>
                </a:lnTo>
                <a:cubicBezTo>
                  <a:pt x="-26035" y="429957"/>
                  <a:pt x="-72481" y="214611"/>
                  <a:pt x="117966" y="84077"/>
                </a:cubicBezTo>
                <a:cubicBezTo>
                  <a:pt x="200623" y="27423"/>
                  <a:pt x="314022" y="-2176"/>
                  <a:pt x="429066" y="124"/>
                </a:cubicBezTo>
                <a:close/>
              </a:path>
            </a:pathLst>
          </a:custGeom>
          <a:solidFill>
            <a:sysClr val="window" lastClr="FFFFFF">
              <a:lumMod val="95000"/>
            </a:sysClr>
          </a:solid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050" b="0" i="0" u="none" strike="noStrike" kern="0" cap="none" spc="0" normalizeH="0" baseline="0" noProof="0">
              <a:ln>
                <a:noFill/>
              </a:ln>
              <a:solidFill>
                <a:sysClr val="window" lastClr="FFFFFF"/>
              </a:solidFill>
              <a:effectLst/>
              <a:uLnTx/>
              <a:uFillTx/>
              <a:latin typeface="Calibri"/>
              <a:ea typeface="微软雅黑"/>
              <a:cs typeface="+mn-cs"/>
            </a:endParaRPr>
          </a:p>
        </p:txBody>
      </p:sp>
      <p:sp>
        <p:nvSpPr>
          <p:cNvPr id="25" name="TextBox 24"/>
          <p:cNvSpPr txBox="1"/>
          <p:nvPr/>
        </p:nvSpPr>
        <p:spPr>
          <a:xfrm>
            <a:off x="4716016" y="2035795"/>
            <a:ext cx="4185761" cy="461665"/>
          </a:xfrm>
          <a:prstGeom prst="rect">
            <a:avLst/>
          </a:prstGeom>
          <a:noFill/>
        </p:spPr>
        <p:txBody>
          <a:bodyPr wrap="none" rtlCol="0">
            <a:spAutoFit/>
          </a:bodyPr>
          <a:lstStyle/>
          <a:p>
            <a:r>
              <a:rPr lang="zh-CN" altLang="en-US" sz="2400" b="1" dirty="0">
                <a:solidFill>
                  <a:srgbClr val="002060"/>
                </a:solidFill>
                <a:latin typeface="微软雅黑" pitchFamily="34" charset="-122"/>
                <a:ea typeface="微软雅黑" pitchFamily="34" charset="-122"/>
              </a:rPr>
              <a:t>与</a:t>
            </a:r>
            <a:r>
              <a:rPr lang="zh-CN" altLang="en-US" sz="2400" b="1" dirty="0" smtClean="0">
                <a:solidFill>
                  <a:srgbClr val="002060"/>
                </a:solidFill>
                <a:latin typeface="微软雅黑" pitchFamily="34" charset="-122"/>
                <a:ea typeface="微软雅黑" pitchFamily="34" charset="-122"/>
              </a:rPr>
              <a:t>文书档案的归档材料相照应</a:t>
            </a:r>
            <a:endParaRPr lang="zh-CN" altLang="en-US" sz="2400" b="1" dirty="0">
              <a:solidFill>
                <a:srgbClr val="002060"/>
              </a:solidFill>
              <a:latin typeface="微软雅黑" pitchFamily="34" charset="-122"/>
              <a:ea typeface="微软雅黑" pitchFamily="34" charset="-122"/>
            </a:endParaRPr>
          </a:p>
        </p:txBody>
      </p:sp>
    </p:spTree>
    <p:extLst>
      <p:ext uri="{BB962C8B-B14F-4D97-AF65-F5344CB8AC3E}">
        <p14:creationId xmlns:p14="http://schemas.microsoft.com/office/powerpoint/2010/main" val="204283143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主题">
  <a:themeElements>
    <a:clrScheme name="都市">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6739</TotalTime>
  <Words>1524</Words>
  <Application>Microsoft Office PowerPoint</Application>
  <PresentationFormat>全屏显示(16:10)</PresentationFormat>
  <Paragraphs>169</Paragraphs>
  <Slides>21</Slides>
  <Notes>0</Notes>
  <HiddenSlides>0</HiddenSlides>
  <MMClips>0</MMClips>
  <ScaleCrop>false</ScaleCrop>
  <HeadingPairs>
    <vt:vector size="6" baseType="variant">
      <vt:variant>
        <vt:lpstr>主题</vt:lpstr>
      </vt:variant>
      <vt:variant>
        <vt:i4>1</vt:i4>
      </vt:variant>
      <vt:variant>
        <vt:lpstr>嵌入 OLE 服务器</vt:lpstr>
      </vt:variant>
      <vt:variant>
        <vt:i4>1</vt:i4>
      </vt:variant>
      <vt:variant>
        <vt:lpstr>幻灯片标题</vt:lpstr>
      </vt:variant>
      <vt:variant>
        <vt:i4>21</vt:i4>
      </vt:variant>
    </vt:vector>
  </HeadingPairs>
  <TitlesOfParts>
    <vt:vector size="23" baseType="lpstr">
      <vt:lpstr>Office 主题</vt:lpstr>
      <vt:lpstr>工作表</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lidan</dc:creator>
  <cp:lastModifiedBy>沈程程</cp:lastModifiedBy>
  <cp:revision>112</cp:revision>
  <dcterms:created xsi:type="dcterms:W3CDTF">2013-12-17T06:26:31Z</dcterms:created>
  <dcterms:modified xsi:type="dcterms:W3CDTF">2018-05-03T02:43:57Z</dcterms:modified>
</cp:coreProperties>
</file>